
<file path=[Content_Types].xml><?xml version="1.0" encoding="utf-8"?>
<Types xmlns="http://schemas.openxmlformats.org/package/2006/content-types">
  <Default Extension="jpeg" ContentType="image/jpeg"/>
  <Default Extension="jpg" ContentType="image/jpeg"/>
  <Default Extension="MOV" ContentType="video/quicktime"/>
  <Default Extension="png" ContentType="image/png"/>
  <Default Extension="rels" ContentType="application/vnd.openxmlformats-package.relationships+xml"/>
  <Default Extension="tmp" ContentType="image/png"/>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669" r:id="rId1"/>
    <p:sldMasterId id="2147483672" r:id="rId2"/>
    <p:sldMasterId id="2147483687" r:id="rId3"/>
  </p:sldMasterIdLst>
  <p:notesMasterIdLst>
    <p:notesMasterId r:id="rId52"/>
  </p:notesMasterIdLst>
  <p:sldIdLst>
    <p:sldId id="259" r:id="rId4"/>
    <p:sldId id="533" r:id="rId5"/>
    <p:sldId id="569" r:id="rId6"/>
    <p:sldId id="571" r:id="rId7"/>
    <p:sldId id="572" r:id="rId8"/>
    <p:sldId id="573" r:id="rId9"/>
    <p:sldId id="574" r:id="rId10"/>
    <p:sldId id="575" r:id="rId11"/>
    <p:sldId id="576" r:id="rId12"/>
    <p:sldId id="629" r:id="rId13"/>
    <p:sldId id="628" r:id="rId14"/>
    <p:sldId id="631" r:id="rId15"/>
    <p:sldId id="632" r:id="rId16"/>
    <p:sldId id="578" r:id="rId17"/>
    <p:sldId id="579" r:id="rId18"/>
    <p:sldId id="636" r:id="rId19"/>
    <p:sldId id="615" r:id="rId20"/>
    <p:sldId id="638" r:id="rId21"/>
    <p:sldId id="637" r:id="rId22"/>
    <p:sldId id="618" r:id="rId23"/>
    <p:sldId id="621" r:id="rId24"/>
    <p:sldId id="580" r:id="rId25"/>
    <p:sldId id="581" r:id="rId26"/>
    <p:sldId id="582" r:id="rId27"/>
    <p:sldId id="583" r:id="rId28"/>
    <p:sldId id="585" r:id="rId29"/>
    <p:sldId id="586" r:id="rId30"/>
    <p:sldId id="588" r:id="rId31"/>
    <p:sldId id="589" r:id="rId32"/>
    <p:sldId id="590" r:id="rId33"/>
    <p:sldId id="591" r:id="rId34"/>
    <p:sldId id="593" r:id="rId35"/>
    <p:sldId id="645" r:id="rId36"/>
    <p:sldId id="644" r:id="rId37"/>
    <p:sldId id="646" r:id="rId38"/>
    <p:sldId id="599" r:id="rId39"/>
    <p:sldId id="600" r:id="rId40"/>
    <p:sldId id="601" r:id="rId41"/>
    <p:sldId id="641" r:id="rId42"/>
    <p:sldId id="604" r:id="rId43"/>
    <p:sldId id="605" r:id="rId44"/>
    <p:sldId id="606" r:id="rId45"/>
    <p:sldId id="607" r:id="rId46"/>
    <p:sldId id="608" r:id="rId47"/>
    <p:sldId id="609" r:id="rId48"/>
    <p:sldId id="647" r:id="rId49"/>
    <p:sldId id="648" r:id="rId50"/>
    <p:sldId id="427" r:id="rId51"/>
  </p:sldIdLst>
  <p:sldSz cx="12192000" cy="6858000"/>
  <p:notesSz cx="6797675" cy="9926638"/>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99"/>
    <a:srgbClr val="0000FF"/>
    <a:srgbClr val="FBFBFB"/>
    <a:srgbClr val="0066FF"/>
    <a:srgbClr val="FF9900"/>
    <a:srgbClr val="FFC000"/>
    <a:srgbClr val="002060"/>
    <a:srgbClr val="1414AC"/>
    <a:srgbClr val="009900"/>
    <a:srgbClr val="4FB7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75B963-4DE5-4740-A3B0-5D7A75427DE7}" v="1" dt="2024-06-13T00:53:22.221"/>
  </p1510:revLst>
</p1510:revInfo>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밝은 스타일 1 - 강조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밝은 스타일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9012ECD-51FC-41F1-AA8D-1B2483CD663E}" styleName="밝은 스타일 2 - 강조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2DE63D5-997A-4646-A377-4702673A728D}" styleName="밝은 스타일 2 - 강조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400" autoAdjust="0"/>
    <p:restoredTop sz="92458" autoAdjust="0"/>
  </p:normalViewPr>
  <p:slideViewPr>
    <p:cSldViewPr snapToGrid="0">
      <p:cViewPr varScale="1">
        <p:scale>
          <a:sx n="99" d="100"/>
          <a:sy n="99" d="100"/>
        </p:scale>
        <p:origin x="1098" y="90"/>
      </p:cViewPr>
      <p:guideLst>
        <p:guide orient="horz" pos="2160"/>
        <p:guide pos="3817"/>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microsoft.com/office/2016/11/relationships/changesInfo" Target="changesInfos/changesInfo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M Kyoungyong" userId="c3e085c7-565a-47c5-ab6f-6fceb5918852" providerId="ADAL" clId="{2CD3A9FF-F57A-4A51-9C74-2558309705D1}"/>
    <pc:docChg chg="modSld">
      <pc:chgData name="KIM Kyoungyong" userId="c3e085c7-565a-47c5-ab6f-6fceb5918852" providerId="ADAL" clId="{2CD3A9FF-F57A-4A51-9C74-2558309705D1}" dt="2024-06-04T00:46:31.953" v="6" actId="2711"/>
      <pc:docMkLst>
        <pc:docMk/>
      </pc:docMkLst>
      <pc:sldChg chg="modSp mod">
        <pc:chgData name="KIM Kyoungyong" userId="c3e085c7-565a-47c5-ab6f-6fceb5918852" providerId="ADAL" clId="{2CD3A9FF-F57A-4A51-9C74-2558309705D1}" dt="2024-06-04T00:46:31.953" v="6" actId="2711"/>
        <pc:sldMkLst>
          <pc:docMk/>
          <pc:sldMk cId="1380255299" sldId="581"/>
        </pc:sldMkLst>
        <pc:spChg chg="mod">
          <ac:chgData name="KIM Kyoungyong" userId="c3e085c7-565a-47c5-ab6f-6fceb5918852" providerId="ADAL" clId="{2CD3A9FF-F57A-4A51-9C74-2558309705D1}" dt="2024-06-04T00:46:31.953" v="6" actId="2711"/>
          <ac:spMkLst>
            <pc:docMk/>
            <pc:sldMk cId="1380255299" sldId="581"/>
            <ac:spMk id="18" creationId="{83876CB7-7AA5-CF82-4BF0-27FF05D26544}"/>
          </ac:spMkLst>
        </pc:spChg>
      </pc:sldChg>
      <pc:sldChg chg="modSp mod">
        <pc:chgData name="KIM Kyoungyong" userId="c3e085c7-565a-47c5-ab6f-6fceb5918852" providerId="ADAL" clId="{2CD3A9FF-F57A-4A51-9C74-2558309705D1}" dt="2024-06-04T00:46:25.073" v="5" actId="2711"/>
        <pc:sldMkLst>
          <pc:docMk/>
          <pc:sldMk cId="1353635550" sldId="582"/>
        </pc:sldMkLst>
        <pc:spChg chg="mod">
          <ac:chgData name="KIM Kyoungyong" userId="c3e085c7-565a-47c5-ab6f-6fceb5918852" providerId="ADAL" clId="{2CD3A9FF-F57A-4A51-9C74-2558309705D1}" dt="2024-06-04T00:46:25.073" v="5" actId="2711"/>
          <ac:spMkLst>
            <pc:docMk/>
            <pc:sldMk cId="1353635550" sldId="582"/>
            <ac:spMk id="18" creationId="{83876CB7-7AA5-CF82-4BF0-27FF05D26544}"/>
          </ac:spMkLst>
        </pc:spChg>
      </pc:sldChg>
      <pc:sldChg chg="modSp mod">
        <pc:chgData name="KIM Kyoungyong" userId="c3e085c7-565a-47c5-ab6f-6fceb5918852" providerId="ADAL" clId="{2CD3A9FF-F57A-4A51-9C74-2558309705D1}" dt="2024-06-03T08:55:26.747" v="1" actId="20577"/>
        <pc:sldMkLst>
          <pc:docMk/>
          <pc:sldMk cId="3442112381" sldId="631"/>
        </pc:sldMkLst>
        <pc:spChg chg="mod">
          <ac:chgData name="KIM Kyoungyong" userId="c3e085c7-565a-47c5-ab6f-6fceb5918852" providerId="ADAL" clId="{2CD3A9FF-F57A-4A51-9C74-2558309705D1}" dt="2024-06-03T08:55:26.747" v="1" actId="20577"/>
          <ac:spMkLst>
            <pc:docMk/>
            <pc:sldMk cId="3442112381" sldId="631"/>
            <ac:spMk id="18" creationId="{83876CB7-7AA5-CF82-4BF0-27FF05D26544}"/>
          </ac:spMkLst>
        </pc:spChg>
      </pc:sldChg>
      <pc:sldChg chg="modSp mod">
        <pc:chgData name="KIM Kyoungyong" userId="c3e085c7-565a-47c5-ab6f-6fceb5918852" providerId="ADAL" clId="{2CD3A9FF-F57A-4A51-9C74-2558309705D1}" dt="2024-06-03T09:41:51.661" v="3" actId="20577"/>
        <pc:sldMkLst>
          <pc:docMk/>
          <pc:sldMk cId="3952611542" sldId="632"/>
        </pc:sldMkLst>
        <pc:spChg chg="mod">
          <ac:chgData name="KIM Kyoungyong" userId="c3e085c7-565a-47c5-ab6f-6fceb5918852" providerId="ADAL" clId="{2CD3A9FF-F57A-4A51-9C74-2558309705D1}" dt="2024-06-03T09:41:51.661" v="3" actId="20577"/>
          <ac:spMkLst>
            <pc:docMk/>
            <pc:sldMk cId="3952611542" sldId="632"/>
            <ac:spMk id="18" creationId="{83876CB7-7AA5-CF82-4BF0-27FF05D26544}"/>
          </ac:spMkLst>
        </pc:spChg>
      </pc:sldChg>
    </pc:docChg>
  </pc:docChgLst>
  <pc:docChgLst>
    <pc:chgData name="KIM Kyoungyong" userId="c3e085c7-565a-47c5-ab6f-6fceb5918852" providerId="ADAL" clId="{9C021228-79BF-477F-9652-123EA6486A47}"/>
    <pc:docChg chg="undo custSel addSld delSld modSld sldOrd">
      <pc:chgData name="KIM Kyoungyong" userId="c3e085c7-565a-47c5-ab6f-6fceb5918852" providerId="ADAL" clId="{9C021228-79BF-477F-9652-123EA6486A47}" dt="2024-05-30T08:41:00.247" v="988" actId="20577"/>
      <pc:docMkLst>
        <pc:docMk/>
      </pc:docMkLst>
      <pc:sldChg chg="modSp mod">
        <pc:chgData name="KIM Kyoungyong" userId="c3e085c7-565a-47c5-ab6f-6fceb5918852" providerId="ADAL" clId="{9C021228-79BF-477F-9652-123EA6486A47}" dt="2024-05-29T02:19:59.441" v="309" actId="20577"/>
        <pc:sldMkLst>
          <pc:docMk/>
          <pc:sldMk cId="1958713568" sldId="569"/>
        </pc:sldMkLst>
        <pc:spChg chg="mod">
          <ac:chgData name="KIM Kyoungyong" userId="c3e085c7-565a-47c5-ab6f-6fceb5918852" providerId="ADAL" clId="{9C021228-79BF-477F-9652-123EA6486A47}" dt="2024-05-29T02:19:59.441" v="309" actId="20577"/>
          <ac:spMkLst>
            <pc:docMk/>
            <pc:sldMk cId="1958713568" sldId="569"/>
            <ac:spMk id="22" creationId="{99FBCAC1-3FDA-8F48-DB3A-FE4E9A45D8C5}"/>
          </ac:spMkLst>
        </pc:spChg>
      </pc:sldChg>
      <pc:sldChg chg="modSp mod">
        <pc:chgData name="KIM Kyoungyong" userId="c3e085c7-565a-47c5-ab6f-6fceb5918852" providerId="ADAL" clId="{9C021228-79BF-477F-9652-123EA6486A47}" dt="2024-05-29T02:27:18.088" v="363" actId="20577"/>
        <pc:sldMkLst>
          <pc:docMk/>
          <pc:sldMk cId="1284504733" sldId="573"/>
        </pc:sldMkLst>
        <pc:spChg chg="mod">
          <ac:chgData name="KIM Kyoungyong" userId="c3e085c7-565a-47c5-ab6f-6fceb5918852" providerId="ADAL" clId="{9C021228-79BF-477F-9652-123EA6486A47}" dt="2024-05-29T02:27:18.088" v="363" actId="20577"/>
          <ac:spMkLst>
            <pc:docMk/>
            <pc:sldMk cId="1284504733" sldId="573"/>
            <ac:spMk id="34" creationId="{3B9A72BD-793C-FEC2-B2C1-B2A9746BE251}"/>
          </ac:spMkLst>
        </pc:spChg>
      </pc:sldChg>
      <pc:sldChg chg="modSp mod">
        <pc:chgData name="KIM Kyoungyong" userId="c3e085c7-565a-47c5-ab6f-6fceb5918852" providerId="ADAL" clId="{9C021228-79BF-477F-9652-123EA6486A47}" dt="2024-05-29T02:37:41.704" v="370" actId="20577"/>
        <pc:sldMkLst>
          <pc:docMk/>
          <pc:sldMk cId="3465780155" sldId="575"/>
        </pc:sldMkLst>
        <pc:spChg chg="mod">
          <ac:chgData name="KIM Kyoungyong" userId="c3e085c7-565a-47c5-ab6f-6fceb5918852" providerId="ADAL" clId="{9C021228-79BF-477F-9652-123EA6486A47}" dt="2024-05-29T02:37:41.704" v="370" actId="20577"/>
          <ac:spMkLst>
            <pc:docMk/>
            <pc:sldMk cId="3465780155" sldId="575"/>
            <ac:spMk id="5" creationId="{8D7B5EC6-5496-ED32-DD42-E8CE1CCC411A}"/>
          </ac:spMkLst>
        </pc:spChg>
      </pc:sldChg>
      <pc:sldChg chg="modSp mod">
        <pc:chgData name="KIM Kyoungyong" userId="c3e085c7-565a-47c5-ab6f-6fceb5918852" providerId="ADAL" clId="{9C021228-79BF-477F-9652-123EA6486A47}" dt="2024-05-29T03:00:39.733" v="446" actId="1076"/>
        <pc:sldMkLst>
          <pc:docMk/>
          <pc:sldMk cId="3186519337" sldId="576"/>
        </pc:sldMkLst>
        <pc:spChg chg="mod">
          <ac:chgData name="KIM Kyoungyong" userId="c3e085c7-565a-47c5-ab6f-6fceb5918852" providerId="ADAL" clId="{9C021228-79BF-477F-9652-123EA6486A47}" dt="2024-05-29T03:00:19.165" v="443"/>
          <ac:spMkLst>
            <pc:docMk/>
            <pc:sldMk cId="3186519337" sldId="576"/>
            <ac:spMk id="4" creationId="{C64A89D5-58AD-76D7-0BA9-4FBA33A15E15}"/>
          </ac:spMkLst>
        </pc:spChg>
        <pc:picChg chg="mod">
          <ac:chgData name="KIM Kyoungyong" userId="c3e085c7-565a-47c5-ab6f-6fceb5918852" providerId="ADAL" clId="{9C021228-79BF-477F-9652-123EA6486A47}" dt="2024-05-29T03:00:39.733" v="446" actId="1076"/>
          <ac:picMkLst>
            <pc:docMk/>
            <pc:sldMk cId="3186519337" sldId="576"/>
            <ac:picMk id="2" creationId="{1114CC71-D843-FD58-D3EE-AC5F21696F99}"/>
          </ac:picMkLst>
        </pc:picChg>
      </pc:sldChg>
      <pc:sldChg chg="modSp mod">
        <pc:chgData name="KIM Kyoungyong" userId="c3e085c7-565a-47c5-ab6f-6fceb5918852" providerId="ADAL" clId="{9C021228-79BF-477F-9652-123EA6486A47}" dt="2024-05-29T08:44:09.843" v="586" actId="14100"/>
        <pc:sldMkLst>
          <pc:docMk/>
          <pc:sldMk cId="2977687530" sldId="589"/>
        </pc:sldMkLst>
        <pc:spChg chg="mod">
          <ac:chgData name="KIM Kyoungyong" userId="c3e085c7-565a-47c5-ab6f-6fceb5918852" providerId="ADAL" clId="{9C021228-79BF-477F-9652-123EA6486A47}" dt="2024-05-29T08:44:09.843" v="586" actId="14100"/>
          <ac:spMkLst>
            <pc:docMk/>
            <pc:sldMk cId="2977687530" sldId="589"/>
            <ac:spMk id="9" creationId="{E99B1177-CC95-CD08-D749-4EB941040341}"/>
          </ac:spMkLst>
        </pc:spChg>
      </pc:sldChg>
      <pc:sldChg chg="modSp mod">
        <pc:chgData name="KIM Kyoungyong" userId="c3e085c7-565a-47c5-ab6f-6fceb5918852" providerId="ADAL" clId="{9C021228-79BF-477F-9652-123EA6486A47}" dt="2024-05-30T08:41:00.247" v="988" actId="20577"/>
        <pc:sldMkLst>
          <pc:docMk/>
          <pc:sldMk cId="199951390" sldId="598"/>
        </pc:sldMkLst>
        <pc:spChg chg="mod">
          <ac:chgData name="KIM Kyoungyong" userId="c3e085c7-565a-47c5-ab6f-6fceb5918852" providerId="ADAL" clId="{9C021228-79BF-477F-9652-123EA6486A47}" dt="2024-05-30T08:41:00.247" v="988" actId="20577"/>
          <ac:spMkLst>
            <pc:docMk/>
            <pc:sldMk cId="199951390" sldId="598"/>
            <ac:spMk id="18" creationId="{83876CB7-7AA5-CF82-4BF0-27FF05D26544}"/>
          </ac:spMkLst>
        </pc:spChg>
      </pc:sldChg>
      <pc:sldChg chg="modSp mod">
        <pc:chgData name="KIM Kyoungyong" userId="c3e085c7-565a-47c5-ab6f-6fceb5918852" providerId="ADAL" clId="{9C021228-79BF-477F-9652-123EA6486A47}" dt="2024-05-29T03:27:35.920" v="574" actId="1076"/>
        <pc:sldMkLst>
          <pc:docMk/>
          <pc:sldMk cId="3546403272" sldId="616"/>
        </pc:sldMkLst>
        <pc:spChg chg="mod">
          <ac:chgData name="KIM Kyoungyong" userId="c3e085c7-565a-47c5-ab6f-6fceb5918852" providerId="ADAL" clId="{9C021228-79BF-477F-9652-123EA6486A47}" dt="2024-05-29T03:27:35.920" v="574" actId="1076"/>
          <ac:spMkLst>
            <pc:docMk/>
            <pc:sldMk cId="3546403272" sldId="616"/>
            <ac:spMk id="2" creationId="{47D298A2-4B3D-64A7-214F-DE95CCB6EB71}"/>
          </ac:spMkLst>
        </pc:spChg>
        <pc:spChg chg="mod">
          <ac:chgData name="KIM Kyoungyong" userId="c3e085c7-565a-47c5-ab6f-6fceb5918852" providerId="ADAL" clId="{9C021228-79BF-477F-9652-123EA6486A47}" dt="2024-05-29T03:26:45.611" v="573" actId="113"/>
          <ac:spMkLst>
            <pc:docMk/>
            <pc:sldMk cId="3546403272" sldId="616"/>
            <ac:spMk id="18" creationId="{83876CB7-7AA5-CF82-4BF0-27FF05D26544}"/>
          </ac:spMkLst>
        </pc:spChg>
      </pc:sldChg>
      <pc:sldChg chg="modSp mod">
        <pc:chgData name="KIM Kyoungyong" userId="c3e085c7-565a-47c5-ab6f-6fceb5918852" providerId="ADAL" clId="{9C021228-79BF-477F-9652-123EA6486A47}" dt="2024-05-29T03:30:22.946" v="575" actId="115"/>
        <pc:sldMkLst>
          <pc:docMk/>
          <pc:sldMk cId="994639132" sldId="620"/>
        </pc:sldMkLst>
        <pc:spChg chg="mod">
          <ac:chgData name="KIM Kyoungyong" userId="c3e085c7-565a-47c5-ab6f-6fceb5918852" providerId="ADAL" clId="{9C021228-79BF-477F-9652-123EA6486A47}" dt="2024-05-27T10:00:34.298" v="1" actId="1076"/>
          <ac:spMkLst>
            <pc:docMk/>
            <pc:sldMk cId="994639132" sldId="620"/>
            <ac:spMk id="5" creationId="{52F74C2E-2D9A-B8A8-FC73-CAE2B3049DD0}"/>
          </ac:spMkLst>
        </pc:spChg>
        <pc:spChg chg="mod">
          <ac:chgData name="KIM Kyoungyong" userId="c3e085c7-565a-47c5-ab6f-6fceb5918852" providerId="ADAL" clId="{9C021228-79BF-477F-9652-123EA6486A47}" dt="2024-05-29T03:30:22.946" v="575" actId="115"/>
          <ac:spMkLst>
            <pc:docMk/>
            <pc:sldMk cId="994639132" sldId="620"/>
            <ac:spMk id="18" creationId="{83876CB7-7AA5-CF82-4BF0-27FF05D26544}"/>
          </ac:spMkLst>
        </pc:spChg>
        <pc:picChg chg="mod">
          <ac:chgData name="KIM Kyoungyong" userId="c3e085c7-565a-47c5-ab6f-6fceb5918852" providerId="ADAL" clId="{9C021228-79BF-477F-9652-123EA6486A47}" dt="2024-05-27T10:00:48.715" v="4" actId="1076"/>
          <ac:picMkLst>
            <pc:docMk/>
            <pc:sldMk cId="994639132" sldId="620"/>
            <ac:picMk id="7" creationId="{C3A9EBC7-D412-D633-536F-2FCB43BC6A16}"/>
          </ac:picMkLst>
        </pc:picChg>
        <pc:cxnChg chg="mod">
          <ac:chgData name="KIM Kyoungyong" userId="c3e085c7-565a-47c5-ab6f-6fceb5918852" providerId="ADAL" clId="{9C021228-79BF-477F-9652-123EA6486A47}" dt="2024-05-27T10:01:10.130" v="9" actId="14100"/>
          <ac:cxnSpMkLst>
            <pc:docMk/>
            <pc:sldMk cId="994639132" sldId="620"/>
            <ac:cxnSpMk id="13" creationId="{C8988CF4-DD4E-2602-F608-1B9B3AFCCE58}"/>
          </ac:cxnSpMkLst>
        </pc:cxnChg>
        <pc:cxnChg chg="mod">
          <ac:chgData name="KIM Kyoungyong" userId="c3e085c7-565a-47c5-ab6f-6fceb5918852" providerId="ADAL" clId="{9C021228-79BF-477F-9652-123EA6486A47}" dt="2024-05-27T10:01:12.555" v="10" actId="14100"/>
          <ac:cxnSpMkLst>
            <pc:docMk/>
            <pc:sldMk cId="994639132" sldId="620"/>
            <ac:cxnSpMk id="19" creationId="{06DB53E0-78F7-D398-A79C-684A28B9444F}"/>
          </ac:cxnSpMkLst>
        </pc:cxnChg>
      </pc:sldChg>
      <pc:sldChg chg="modSp mod">
        <pc:chgData name="KIM Kyoungyong" userId="c3e085c7-565a-47c5-ab6f-6fceb5918852" providerId="ADAL" clId="{9C021228-79BF-477F-9652-123EA6486A47}" dt="2024-05-29T03:07:15.388" v="454" actId="20577"/>
        <pc:sldMkLst>
          <pc:docMk/>
          <pc:sldMk cId="406520825" sldId="629"/>
        </pc:sldMkLst>
        <pc:spChg chg="mod">
          <ac:chgData name="KIM Kyoungyong" userId="c3e085c7-565a-47c5-ab6f-6fceb5918852" providerId="ADAL" clId="{9C021228-79BF-477F-9652-123EA6486A47}" dt="2024-05-29T03:07:15.388" v="454" actId="20577"/>
          <ac:spMkLst>
            <pc:docMk/>
            <pc:sldMk cId="406520825" sldId="629"/>
            <ac:spMk id="18" creationId="{83876CB7-7AA5-CF82-4BF0-27FF05D26544}"/>
          </ac:spMkLst>
        </pc:spChg>
      </pc:sldChg>
      <pc:sldChg chg="modSp mod">
        <pc:chgData name="KIM Kyoungyong" userId="c3e085c7-565a-47c5-ab6f-6fceb5918852" providerId="ADAL" clId="{9C021228-79BF-477F-9652-123EA6486A47}" dt="2024-05-29T03:16:00.565" v="569" actId="14100"/>
        <pc:sldMkLst>
          <pc:docMk/>
          <pc:sldMk cId="3442112381" sldId="631"/>
        </pc:sldMkLst>
        <pc:spChg chg="mod">
          <ac:chgData name="KIM Kyoungyong" userId="c3e085c7-565a-47c5-ab6f-6fceb5918852" providerId="ADAL" clId="{9C021228-79BF-477F-9652-123EA6486A47}" dt="2024-05-29T03:16:00.565" v="569" actId="14100"/>
          <ac:spMkLst>
            <pc:docMk/>
            <pc:sldMk cId="3442112381" sldId="631"/>
            <ac:spMk id="18" creationId="{83876CB7-7AA5-CF82-4BF0-27FF05D26544}"/>
          </ac:spMkLst>
        </pc:spChg>
      </pc:sldChg>
      <pc:sldChg chg="modSp mod">
        <pc:chgData name="KIM Kyoungyong" userId="c3e085c7-565a-47c5-ab6f-6fceb5918852" providerId="ADAL" clId="{9C021228-79BF-477F-9652-123EA6486A47}" dt="2024-05-29T03:26:06.042" v="570" actId="20577"/>
        <pc:sldMkLst>
          <pc:docMk/>
          <pc:sldMk cId="3208765499" sldId="638"/>
        </pc:sldMkLst>
        <pc:spChg chg="mod">
          <ac:chgData name="KIM Kyoungyong" userId="c3e085c7-565a-47c5-ab6f-6fceb5918852" providerId="ADAL" clId="{9C021228-79BF-477F-9652-123EA6486A47}" dt="2024-05-29T03:26:06.042" v="570" actId="20577"/>
          <ac:spMkLst>
            <pc:docMk/>
            <pc:sldMk cId="3208765499" sldId="638"/>
            <ac:spMk id="18" creationId="{83876CB7-7AA5-CF82-4BF0-27FF05D26544}"/>
          </ac:spMkLst>
        </pc:spChg>
      </pc:sldChg>
      <pc:sldChg chg="ord">
        <pc:chgData name="KIM Kyoungyong" userId="c3e085c7-565a-47c5-ab6f-6fceb5918852" providerId="ADAL" clId="{9C021228-79BF-477F-9652-123EA6486A47}" dt="2024-05-28T09:30:35.772" v="141"/>
        <pc:sldMkLst>
          <pc:docMk/>
          <pc:sldMk cId="3290743680" sldId="642"/>
        </pc:sldMkLst>
      </pc:sldChg>
      <pc:sldChg chg="ord">
        <pc:chgData name="KIM Kyoungyong" userId="c3e085c7-565a-47c5-ab6f-6fceb5918852" providerId="ADAL" clId="{9C021228-79BF-477F-9652-123EA6486A47}" dt="2024-05-28T09:30:32.303" v="139"/>
        <pc:sldMkLst>
          <pc:docMk/>
          <pc:sldMk cId="2222708950" sldId="643"/>
        </pc:sldMkLst>
      </pc:sldChg>
      <pc:sldChg chg="addSp delSp modSp add mod ord">
        <pc:chgData name="KIM Kyoungyong" userId="c3e085c7-565a-47c5-ab6f-6fceb5918852" providerId="ADAL" clId="{9C021228-79BF-477F-9652-123EA6486A47}" dt="2024-05-29T03:44:33.910" v="579" actId="1076"/>
        <pc:sldMkLst>
          <pc:docMk/>
          <pc:sldMk cId="714161984" sldId="647"/>
        </pc:sldMkLst>
        <pc:spChg chg="mod">
          <ac:chgData name="KIM Kyoungyong" userId="c3e085c7-565a-47c5-ab6f-6fceb5918852" providerId="ADAL" clId="{9C021228-79BF-477F-9652-123EA6486A47}" dt="2024-05-29T03:44:28.014" v="576" actId="1076"/>
          <ac:spMkLst>
            <pc:docMk/>
            <pc:sldMk cId="714161984" sldId="647"/>
            <ac:spMk id="4" creationId="{ABFE9500-E299-C7A2-1CF2-C8D880ACFC49}"/>
          </ac:spMkLst>
        </pc:spChg>
        <pc:spChg chg="add mod">
          <ac:chgData name="KIM Kyoungyong" userId="c3e085c7-565a-47c5-ab6f-6fceb5918852" providerId="ADAL" clId="{9C021228-79BF-477F-9652-123EA6486A47}" dt="2024-05-29T03:44:33.910" v="579" actId="1076"/>
          <ac:spMkLst>
            <pc:docMk/>
            <pc:sldMk cId="714161984" sldId="647"/>
            <ac:spMk id="7" creationId="{E64B8C43-190E-5848-C6A9-051028A52E36}"/>
          </ac:spMkLst>
        </pc:spChg>
        <pc:spChg chg="add mod">
          <ac:chgData name="KIM Kyoungyong" userId="c3e085c7-565a-47c5-ab6f-6fceb5918852" providerId="ADAL" clId="{9C021228-79BF-477F-9652-123EA6486A47}" dt="2024-05-28T09:47:45.600" v="259"/>
          <ac:spMkLst>
            <pc:docMk/>
            <pc:sldMk cId="714161984" sldId="647"/>
            <ac:spMk id="12" creationId="{03FEEB94-6507-1D07-6B02-003F07A85E70}"/>
          </ac:spMkLst>
        </pc:spChg>
        <pc:picChg chg="add del mod">
          <ac:chgData name="KIM Kyoungyong" userId="c3e085c7-565a-47c5-ab6f-6fceb5918852" providerId="ADAL" clId="{9C021228-79BF-477F-9652-123EA6486A47}" dt="2024-05-28T09:43:12.719" v="224" actId="478"/>
          <ac:picMkLst>
            <pc:docMk/>
            <pc:sldMk cId="714161984" sldId="647"/>
            <ac:picMk id="5" creationId="{B96FB34C-D470-9A65-EA3F-B4CBB5F3C4C6}"/>
          </ac:picMkLst>
        </pc:picChg>
        <pc:picChg chg="add mod">
          <ac:chgData name="KIM Kyoungyong" userId="c3e085c7-565a-47c5-ab6f-6fceb5918852" providerId="ADAL" clId="{9C021228-79BF-477F-9652-123EA6486A47}" dt="2024-05-29T03:44:30.758" v="578" actId="1076"/>
          <ac:picMkLst>
            <pc:docMk/>
            <pc:sldMk cId="714161984" sldId="647"/>
            <ac:picMk id="11" creationId="{F75E5B52-CE97-79BA-6731-7D9813199A43}"/>
          </ac:picMkLst>
        </pc:picChg>
        <pc:picChg chg="add del mod">
          <ac:chgData name="KIM Kyoungyong" userId="c3e085c7-565a-47c5-ab6f-6fceb5918852" providerId="ADAL" clId="{9C021228-79BF-477F-9652-123EA6486A47}" dt="2024-05-28T09:34:33.192" v="146" actId="478"/>
          <ac:picMkLst>
            <pc:docMk/>
            <pc:sldMk cId="714161984" sldId="647"/>
            <ac:picMk id="1026" creationId="{1E1DCC97-5033-5072-A5BA-705E36F2ED8F}"/>
          </ac:picMkLst>
        </pc:picChg>
        <pc:picChg chg="add del mod">
          <ac:chgData name="KIM Kyoungyong" userId="c3e085c7-565a-47c5-ab6f-6fceb5918852" providerId="ADAL" clId="{9C021228-79BF-477F-9652-123EA6486A47}" dt="2024-05-28T09:43:31.844" v="229" actId="478"/>
          <ac:picMkLst>
            <pc:docMk/>
            <pc:sldMk cId="714161984" sldId="647"/>
            <ac:picMk id="1027" creationId="{D2240115-D23A-8985-6E0A-0A9510FBB4E9}"/>
          </ac:picMkLst>
        </pc:picChg>
        <pc:picChg chg="add mod">
          <ac:chgData name="KIM Kyoungyong" userId="c3e085c7-565a-47c5-ab6f-6fceb5918852" providerId="ADAL" clId="{9C021228-79BF-477F-9652-123EA6486A47}" dt="2024-05-29T03:44:29.400" v="577" actId="1076"/>
          <ac:picMkLst>
            <pc:docMk/>
            <pc:sldMk cId="714161984" sldId="647"/>
            <ac:picMk id="1029" creationId="{502E9B37-F8FE-2625-2CDD-BB7AFB394595}"/>
          </ac:picMkLst>
        </pc:picChg>
      </pc:sldChg>
      <pc:sldChg chg="addSp delSp modSp add del mod">
        <pc:chgData name="KIM Kyoungyong" userId="c3e085c7-565a-47c5-ab6f-6fceb5918852" providerId="ADAL" clId="{9C021228-79BF-477F-9652-123EA6486A47}" dt="2024-05-28T09:46:59.170" v="258" actId="47"/>
        <pc:sldMkLst>
          <pc:docMk/>
          <pc:sldMk cId="1357332744" sldId="648"/>
        </pc:sldMkLst>
        <pc:spChg chg="del">
          <ac:chgData name="KIM Kyoungyong" userId="c3e085c7-565a-47c5-ab6f-6fceb5918852" providerId="ADAL" clId="{9C021228-79BF-477F-9652-123EA6486A47}" dt="2024-05-28T09:45:15.576" v="245" actId="478"/>
          <ac:spMkLst>
            <pc:docMk/>
            <pc:sldMk cId="1357332744" sldId="648"/>
            <ac:spMk id="7" creationId="{E64B8C43-190E-5848-C6A9-051028A52E36}"/>
          </ac:spMkLst>
        </pc:spChg>
        <pc:picChg chg="del">
          <ac:chgData name="KIM Kyoungyong" userId="c3e085c7-565a-47c5-ab6f-6fceb5918852" providerId="ADAL" clId="{9C021228-79BF-477F-9652-123EA6486A47}" dt="2024-05-28T09:45:14.054" v="244" actId="478"/>
          <ac:picMkLst>
            <pc:docMk/>
            <pc:sldMk cId="1357332744" sldId="648"/>
            <ac:picMk id="11" creationId="{F75E5B52-CE97-79BA-6731-7D9813199A43}"/>
          </ac:picMkLst>
        </pc:picChg>
        <pc:picChg chg="del">
          <ac:chgData name="KIM Kyoungyong" userId="c3e085c7-565a-47c5-ab6f-6fceb5918852" providerId="ADAL" clId="{9C021228-79BF-477F-9652-123EA6486A47}" dt="2024-05-28T09:45:13.622" v="243" actId="478"/>
          <ac:picMkLst>
            <pc:docMk/>
            <pc:sldMk cId="1357332744" sldId="648"/>
            <ac:picMk id="1029" creationId="{502E9B37-F8FE-2625-2CDD-BB7AFB394595}"/>
          </ac:picMkLst>
        </pc:picChg>
        <pc:picChg chg="add mod">
          <ac:chgData name="KIM Kyoungyong" userId="c3e085c7-565a-47c5-ab6f-6fceb5918852" providerId="ADAL" clId="{9C021228-79BF-477F-9652-123EA6486A47}" dt="2024-05-28T09:46:06.901" v="257" actId="1076"/>
          <ac:picMkLst>
            <pc:docMk/>
            <pc:sldMk cId="1357332744" sldId="648"/>
            <ac:picMk id="2050" creationId="{319CAC30-9B66-9272-DAB0-01F9A9D52F8D}"/>
          </ac:picMkLst>
        </pc:picChg>
        <pc:picChg chg="add mod">
          <ac:chgData name="KIM Kyoungyong" userId="c3e085c7-565a-47c5-ab6f-6fceb5918852" providerId="ADAL" clId="{9C021228-79BF-477F-9652-123EA6486A47}" dt="2024-05-28T09:46:05.646" v="256" actId="14100"/>
          <ac:picMkLst>
            <pc:docMk/>
            <pc:sldMk cId="1357332744" sldId="648"/>
            <ac:picMk id="2051" creationId="{C0EC7ECC-5EA2-9820-3344-411AA63B1450}"/>
          </ac:picMkLst>
        </pc:picChg>
      </pc:sldChg>
    </pc:docChg>
  </pc:docChgLst>
  <pc:docChgLst>
    <pc:chgData name="KIM Kyoungyong" userId="c3e085c7-565a-47c5-ab6f-6fceb5918852" providerId="ADAL" clId="{CCEC6AB3-0B87-46C0-8F40-822F79C320C7}"/>
    <pc:docChg chg="undo custSel addSld modSld">
      <pc:chgData name="KIM Kyoungyong" userId="c3e085c7-565a-47c5-ab6f-6fceb5918852" providerId="ADAL" clId="{CCEC6AB3-0B87-46C0-8F40-822F79C320C7}" dt="2024-05-10T13:01:26.561" v="1019" actId="1076"/>
      <pc:docMkLst>
        <pc:docMk/>
      </pc:docMkLst>
      <pc:sldChg chg="modSp mod">
        <pc:chgData name="KIM Kyoungyong" userId="c3e085c7-565a-47c5-ab6f-6fceb5918852" providerId="ADAL" clId="{CCEC6AB3-0B87-46C0-8F40-822F79C320C7}" dt="2024-05-10T12:56:59.802" v="1012" actId="113"/>
        <pc:sldMkLst>
          <pc:docMk/>
          <pc:sldMk cId="1958713568" sldId="569"/>
        </pc:sldMkLst>
        <pc:spChg chg="mod">
          <ac:chgData name="KIM Kyoungyong" userId="c3e085c7-565a-47c5-ab6f-6fceb5918852" providerId="ADAL" clId="{CCEC6AB3-0B87-46C0-8F40-822F79C320C7}" dt="2024-05-10T12:56:52.539" v="1011" actId="113"/>
          <ac:spMkLst>
            <pc:docMk/>
            <pc:sldMk cId="1958713568" sldId="569"/>
            <ac:spMk id="11" creationId="{69A426F8-0F9F-9CBE-51BE-BF4C1C99ABF3}"/>
          </ac:spMkLst>
        </pc:spChg>
        <pc:spChg chg="mod">
          <ac:chgData name="KIM Kyoungyong" userId="c3e085c7-565a-47c5-ab6f-6fceb5918852" providerId="ADAL" clId="{CCEC6AB3-0B87-46C0-8F40-822F79C320C7}" dt="2024-05-10T12:56:59.802" v="1012" actId="113"/>
          <ac:spMkLst>
            <pc:docMk/>
            <pc:sldMk cId="1958713568" sldId="569"/>
            <ac:spMk id="21" creationId="{3979CEFD-58DF-06C2-F63D-47E9263ABD2B}"/>
          </ac:spMkLst>
        </pc:spChg>
      </pc:sldChg>
      <pc:sldChg chg="modSp mod">
        <pc:chgData name="KIM Kyoungyong" userId="c3e085c7-565a-47c5-ab6f-6fceb5918852" providerId="ADAL" clId="{CCEC6AB3-0B87-46C0-8F40-822F79C320C7}" dt="2024-05-10T12:57:20.734" v="1014" actId="113"/>
        <pc:sldMkLst>
          <pc:docMk/>
          <pc:sldMk cId="2649097673" sldId="571"/>
        </pc:sldMkLst>
        <pc:spChg chg="mod">
          <ac:chgData name="KIM Kyoungyong" userId="c3e085c7-565a-47c5-ab6f-6fceb5918852" providerId="ADAL" clId="{CCEC6AB3-0B87-46C0-8F40-822F79C320C7}" dt="2024-05-10T12:57:20.734" v="1014" actId="113"/>
          <ac:spMkLst>
            <pc:docMk/>
            <pc:sldMk cId="2649097673" sldId="571"/>
            <ac:spMk id="2" creationId="{DA5140FB-F9E3-A3D3-97EB-B05B9D76E0E3}"/>
          </ac:spMkLst>
        </pc:spChg>
        <pc:spChg chg="mod">
          <ac:chgData name="KIM Kyoungyong" userId="c3e085c7-565a-47c5-ab6f-6fceb5918852" providerId="ADAL" clId="{CCEC6AB3-0B87-46C0-8F40-822F79C320C7}" dt="2024-05-10T12:57:15.428" v="1013" actId="113"/>
          <ac:spMkLst>
            <pc:docMk/>
            <pc:sldMk cId="2649097673" sldId="571"/>
            <ac:spMk id="11" creationId="{69A426F8-0F9F-9CBE-51BE-BF4C1C99ABF3}"/>
          </ac:spMkLst>
        </pc:spChg>
      </pc:sldChg>
      <pc:sldChg chg="modSp mod">
        <pc:chgData name="KIM Kyoungyong" userId="c3e085c7-565a-47c5-ab6f-6fceb5918852" providerId="ADAL" clId="{CCEC6AB3-0B87-46C0-8F40-822F79C320C7}" dt="2024-05-10T12:24:40.002" v="130" actId="1076"/>
        <pc:sldMkLst>
          <pc:docMk/>
          <pc:sldMk cId="1284504733" sldId="573"/>
        </pc:sldMkLst>
        <pc:picChg chg="mod">
          <ac:chgData name="KIM Kyoungyong" userId="c3e085c7-565a-47c5-ab6f-6fceb5918852" providerId="ADAL" clId="{CCEC6AB3-0B87-46C0-8F40-822F79C320C7}" dt="2024-05-10T12:24:38.286" v="129" actId="1076"/>
          <ac:picMkLst>
            <pc:docMk/>
            <pc:sldMk cId="1284504733" sldId="573"/>
            <ac:picMk id="5" creationId="{C1B4FF83-8DEA-5DF5-184C-BC86E9545198}"/>
          </ac:picMkLst>
        </pc:picChg>
        <pc:picChg chg="mod">
          <ac:chgData name="KIM Kyoungyong" userId="c3e085c7-565a-47c5-ab6f-6fceb5918852" providerId="ADAL" clId="{CCEC6AB3-0B87-46C0-8F40-822F79C320C7}" dt="2024-05-10T12:24:40.002" v="130" actId="1076"/>
          <ac:picMkLst>
            <pc:docMk/>
            <pc:sldMk cId="1284504733" sldId="573"/>
            <ac:picMk id="6" creationId="{5C5B05F4-CA69-EFE6-D7CF-40245BA282A9}"/>
          </ac:picMkLst>
        </pc:picChg>
      </pc:sldChg>
      <pc:sldChg chg="modSp mod">
        <pc:chgData name="KIM Kyoungyong" userId="c3e085c7-565a-47c5-ab6f-6fceb5918852" providerId="ADAL" clId="{CCEC6AB3-0B87-46C0-8F40-822F79C320C7}" dt="2024-05-10T12:24:45.094" v="131" actId="1076"/>
        <pc:sldMkLst>
          <pc:docMk/>
          <pc:sldMk cId="1608878088" sldId="574"/>
        </pc:sldMkLst>
        <pc:picChg chg="mod">
          <ac:chgData name="KIM Kyoungyong" userId="c3e085c7-565a-47c5-ab6f-6fceb5918852" providerId="ADAL" clId="{CCEC6AB3-0B87-46C0-8F40-822F79C320C7}" dt="2024-05-10T12:24:45.094" v="131" actId="1076"/>
          <ac:picMkLst>
            <pc:docMk/>
            <pc:sldMk cId="1608878088" sldId="574"/>
            <ac:picMk id="2" creationId="{A991F1FA-25A2-EACB-1283-D7FE2562A6FD}"/>
          </ac:picMkLst>
        </pc:picChg>
      </pc:sldChg>
      <pc:sldChg chg="modSp mod">
        <pc:chgData name="KIM Kyoungyong" userId="c3e085c7-565a-47c5-ab6f-6fceb5918852" providerId="ADAL" clId="{CCEC6AB3-0B87-46C0-8F40-822F79C320C7}" dt="2024-05-10T12:24:54.272" v="133" actId="14100"/>
        <pc:sldMkLst>
          <pc:docMk/>
          <pc:sldMk cId="3465780155" sldId="575"/>
        </pc:sldMkLst>
        <pc:picChg chg="mod">
          <ac:chgData name="KIM Kyoungyong" userId="c3e085c7-565a-47c5-ab6f-6fceb5918852" providerId="ADAL" clId="{CCEC6AB3-0B87-46C0-8F40-822F79C320C7}" dt="2024-05-10T12:24:54.272" v="133" actId="14100"/>
          <ac:picMkLst>
            <pc:docMk/>
            <pc:sldMk cId="3465780155" sldId="575"/>
            <ac:picMk id="2" creationId="{D6490B24-D3A9-1364-7FE5-2E544DA5264E}"/>
          </ac:picMkLst>
        </pc:picChg>
      </pc:sldChg>
      <pc:sldChg chg="modSp mod">
        <pc:chgData name="KIM Kyoungyong" userId="c3e085c7-565a-47c5-ab6f-6fceb5918852" providerId="ADAL" clId="{CCEC6AB3-0B87-46C0-8F40-822F79C320C7}" dt="2024-05-10T12:25:03.410" v="135" actId="1076"/>
        <pc:sldMkLst>
          <pc:docMk/>
          <pc:sldMk cId="3186519337" sldId="576"/>
        </pc:sldMkLst>
        <pc:picChg chg="mod">
          <ac:chgData name="KIM Kyoungyong" userId="c3e085c7-565a-47c5-ab6f-6fceb5918852" providerId="ADAL" clId="{CCEC6AB3-0B87-46C0-8F40-822F79C320C7}" dt="2024-05-10T12:25:03.410" v="135" actId="1076"/>
          <ac:picMkLst>
            <pc:docMk/>
            <pc:sldMk cId="3186519337" sldId="576"/>
            <ac:picMk id="2" creationId="{1114CC71-D843-FD58-D3EE-AC5F21696F99}"/>
          </ac:picMkLst>
        </pc:picChg>
      </pc:sldChg>
      <pc:sldChg chg="modSp mod">
        <pc:chgData name="KIM Kyoungyong" userId="c3e085c7-565a-47c5-ab6f-6fceb5918852" providerId="ADAL" clId="{CCEC6AB3-0B87-46C0-8F40-822F79C320C7}" dt="2024-05-10T12:25:35.966" v="139" actId="1076"/>
        <pc:sldMkLst>
          <pc:docMk/>
          <pc:sldMk cId="4094068276" sldId="578"/>
        </pc:sldMkLst>
        <pc:picChg chg="mod">
          <ac:chgData name="KIM Kyoungyong" userId="c3e085c7-565a-47c5-ab6f-6fceb5918852" providerId="ADAL" clId="{CCEC6AB3-0B87-46C0-8F40-822F79C320C7}" dt="2024-05-10T12:25:35.966" v="139" actId="1076"/>
          <ac:picMkLst>
            <pc:docMk/>
            <pc:sldMk cId="4094068276" sldId="578"/>
            <ac:picMk id="2" creationId="{540C3825-808C-F4EA-5EFC-FFCDF58822F2}"/>
          </ac:picMkLst>
        </pc:picChg>
      </pc:sldChg>
      <pc:sldChg chg="modSp mod">
        <pc:chgData name="KIM Kyoungyong" userId="c3e085c7-565a-47c5-ab6f-6fceb5918852" providerId="ADAL" clId="{CCEC6AB3-0B87-46C0-8F40-822F79C320C7}" dt="2024-05-10T12:21:22.054" v="64" actId="1076"/>
        <pc:sldMkLst>
          <pc:docMk/>
          <pc:sldMk cId="1380255299" sldId="581"/>
        </pc:sldMkLst>
        <pc:picChg chg="mod">
          <ac:chgData name="KIM Kyoungyong" userId="c3e085c7-565a-47c5-ab6f-6fceb5918852" providerId="ADAL" clId="{CCEC6AB3-0B87-46C0-8F40-822F79C320C7}" dt="2024-05-10T12:21:22.054" v="64" actId="1076"/>
          <ac:picMkLst>
            <pc:docMk/>
            <pc:sldMk cId="1380255299" sldId="581"/>
            <ac:picMk id="2" creationId="{2093CD61-D650-51D9-C691-CDAA6BE5E52D}"/>
          </ac:picMkLst>
        </pc:picChg>
      </pc:sldChg>
      <pc:sldChg chg="addSp modSp mod">
        <pc:chgData name="KIM Kyoungyong" userId="c3e085c7-565a-47c5-ab6f-6fceb5918852" providerId="ADAL" clId="{CCEC6AB3-0B87-46C0-8F40-822F79C320C7}" dt="2024-05-10T13:01:26.561" v="1019" actId="1076"/>
        <pc:sldMkLst>
          <pc:docMk/>
          <pc:sldMk cId="1353635550" sldId="582"/>
        </pc:sldMkLst>
        <pc:spChg chg="add mod">
          <ac:chgData name="KIM Kyoungyong" userId="c3e085c7-565a-47c5-ab6f-6fceb5918852" providerId="ADAL" clId="{CCEC6AB3-0B87-46C0-8F40-822F79C320C7}" dt="2024-05-10T12:19:27.308" v="50" actId="1076"/>
          <ac:spMkLst>
            <pc:docMk/>
            <pc:sldMk cId="1353635550" sldId="582"/>
            <ac:spMk id="4" creationId="{EC2B0FDF-10EC-6EB5-2CCB-EE870F0CD4A1}"/>
          </ac:spMkLst>
        </pc:spChg>
        <pc:graphicFrameChg chg="mod">
          <ac:chgData name="KIM Kyoungyong" userId="c3e085c7-565a-47c5-ab6f-6fceb5918852" providerId="ADAL" clId="{CCEC6AB3-0B87-46C0-8F40-822F79C320C7}" dt="2024-05-10T13:01:26.561" v="1019" actId="1076"/>
          <ac:graphicFrameMkLst>
            <pc:docMk/>
            <pc:sldMk cId="1353635550" sldId="582"/>
            <ac:graphicFrameMk id="2" creationId="{6681308E-3815-00DD-843B-051FF64B88B1}"/>
          </ac:graphicFrameMkLst>
        </pc:graphicFrameChg>
      </pc:sldChg>
      <pc:sldChg chg="addSp modSp mod">
        <pc:chgData name="KIM Kyoungyong" userId="c3e085c7-565a-47c5-ab6f-6fceb5918852" providerId="ADAL" clId="{CCEC6AB3-0B87-46C0-8F40-822F79C320C7}" dt="2024-05-10T12:21:07.980" v="61" actId="1076"/>
        <pc:sldMkLst>
          <pc:docMk/>
          <pc:sldMk cId="2392736063" sldId="583"/>
        </pc:sldMkLst>
        <pc:picChg chg="add mod">
          <ac:chgData name="KIM Kyoungyong" userId="c3e085c7-565a-47c5-ab6f-6fceb5918852" providerId="ADAL" clId="{CCEC6AB3-0B87-46C0-8F40-822F79C320C7}" dt="2024-05-10T12:21:07.980" v="61" actId="1076"/>
          <ac:picMkLst>
            <pc:docMk/>
            <pc:sldMk cId="2392736063" sldId="583"/>
            <ac:picMk id="2" creationId="{EF63A035-2293-F60E-DE58-2E313615A37F}"/>
          </ac:picMkLst>
        </pc:picChg>
      </pc:sldChg>
      <pc:sldChg chg="addSp modSp mod">
        <pc:chgData name="KIM Kyoungyong" userId="c3e085c7-565a-47c5-ab6f-6fceb5918852" providerId="ADAL" clId="{CCEC6AB3-0B87-46C0-8F40-822F79C320C7}" dt="2024-05-10T12:22:14.029" v="75" actId="1076"/>
        <pc:sldMkLst>
          <pc:docMk/>
          <pc:sldMk cId="4200825274" sldId="585"/>
        </pc:sldMkLst>
        <pc:picChg chg="add mod">
          <ac:chgData name="KIM Kyoungyong" userId="c3e085c7-565a-47c5-ab6f-6fceb5918852" providerId="ADAL" clId="{CCEC6AB3-0B87-46C0-8F40-822F79C320C7}" dt="2024-05-10T12:22:14.029" v="75" actId="1076"/>
          <ac:picMkLst>
            <pc:docMk/>
            <pc:sldMk cId="4200825274" sldId="585"/>
            <ac:picMk id="2" creationId="{C40C914B-AEF8-D61C-387B-4E67709D51BD}"/>
          </ac:picMkLst>
        </pc:picChg>
      </pc:sldChg>
      <pc:sldChg chg="addSp modSp mod">
        <pc:chgData name="KIM Kyoungyong" userId="c3e085c7-565a-47c5-ab6f-6fceb5918852" providerId="ADAL" clId="{CCEC6AB3-0B87-46C0-8F40-822F79C320C7}" dt="2024-05-10T12:20:57.283" v="60" actId="1076"/>
        <pc:sldMkLst>
          <pc:docMk/>
          <pc:sldMk cId="1811446450" sldId="587"/>
        </pc:sldMkLst>
        <pc:picChg chg="add mod">
          <ac:chgData name="KIM Kyoungyong" userId="c3e085c7-565a-47c5-ab6f-6fceb5918852" providerId="ADAL" clId="{CCEC6AB3-0B87-46C0-8F40-822F79C320C7}" dt="2024-05-10T12:20:57.283" v="60" actId="1076"/>
          <ac:picMkLst>
            <pc:docMk/>
            <pc:sldMk cId="1811446450" sldId="587"/>
            <ac:picMk id="2" creationId="{AA68083F-4221-11DA-3E72-8C23198846F7}"/>
          </ac:picMkLst>
        </pc:picChg>
      </pc:sldChg>
      <pc:sldChg chg="addSp modSp mod">
        <pc:chgData name="KIM Kyoungyong" userId="c3e085c7-565a-47c5-ab6f-6fceb5918852" providerId="ADAL" clId="{CCEC6AB3-0B87-46C0-8F40-822F79C320C7}" dt="2024-05-10T12:23:52.046" v="123" actId="1076"/>
        <pc:sldMkLst>
          <pc:docMk/>
          <pc:sldMk cId="193745991" sldId="588"/>
        </pc:sldMkLst>
        <pc:spChg chg="add mod">
          <ac:chgData name="KIM Kyoungyong" userId="c3e085c7-565a-47c5-ab6f-6fceb5918852" providerId="ADAL" clId="{CCEC6AB3-0B87-46C0-8F40-822F79C320C7}" dt="2024-05-10T12:23:52.046" v="123" actId="1076"/>
          <ac:spMkLst>
            <pc:docMk/>
            <pc:sldMk cId="193745991" sldId="588"/>
            <ac:spMk id="4" creationId="{AA45C906-A84A-2337-31C0-54ED0EB658AD}"/>
          </ac:spMkLst>
        </pc:spChg>
        <pc:picChg chg="add mod">
          <ac:chgData name="KIM Kyoungyong" userId="c3e085c7-565a-47c5-ab6f-6fceb5918852" providerId="ADAL" clId="{CCEC6AB3-0B87-46C0-8F40-822F79C320C7}" dt="2024-05-10T12:22:45.639" v="78" actId="1076"/>
          <ac:picMkLst>
            <pc:docMk/>
            <pc:sldMk cId="193745991" sldId="588"/>
            <ac:picMk id="2" creationId="{B613DC8B-C24B-D808-0270-9462A5A24DBB}"/>
          </ac:picMkLst>
        </pc:picChg>
      </pc:sldChg>
      <pc:sldChg chg="addSp modSp mod">
        <pc:chgData name="KIM Kyoungyong" userId="c3e085c7-565a-47c5-ab6f-6fceb5918852" providerId="ADAL" clId="{CCEC6AB3-0B87-46C0-8F40-822F79C320C7}" dt="2024-05-10T12:30:42.575" v="237" actId="1076"/>
        <pc:sldMkLst>
          <pc:docMk/>
          <pc:sldMk cId="1445380069" sldId="591"/>
        </pc:sldMkLst>
        <pc:picChg chg="add mod">
          <ac:chgData name="KIM Kyoungyong" userId="c3e085c7-565a-47c5-ab6f-6fceb5918852" providerId="ADAL" clId="{CCEC6AB3-0B87-46C0-8F40-822F79C320C7}" dt="2024-05-10T12:30:42.575" v="237" actId="1076"/>
          <ac:picMkLst>
            <pc:docMk/>
            <pc:sldMk cId="1445380069" sldId="591"/>
            <ac:picMk id="2" creationId="{EE01BF35-3E99-A896-A5BF-3E9DBEAE1F7D}"/>
          </ac:picMkLst>
        </pc:picChg>
      </pc:sldChg>
      <pc:sldChg chg="addSp modSp mod">
        <pc:chgData name="KIM Kyoungyong" userId="c3e085c7-565a-47c5-ab6f-6fceb5918852" providerId="ADAL" clId="{CCEC6AB3-0B87-46C0-8F40-822F79C320C7}" dt="2024-05-10T12:30:05.765" v="230" actId="1076"/>
        <pc:sldMkLst>
          <pc:docMk/>
          <pc:sldMk cId="1439363419" sldId="592"/>
        </pc:sldMkLst>
        <pc:picChg chg="add mod">
          <ac:chgData name="KIM Kyoungyong" userId="c3e085c7-565a-47c5-ab6f-6fceb5918852" providerId="ADAL" clId="{CCEC6AB3-0B87-46C0-8F40-822F79C320C7}" dt="2024-05-10T12:30:05.765" v="230" actId="1076"/>
          <ac:picMkLst>
            <pc:docMk/>
            <pc:sldMk cId="1439363419" sldId="592"/>
            <ac:picMk id="2" creationId="{D6E6DA36-52FE-5025-2717-D1B4DA360FC1}"/>
          </ac:picMkLst>
        </pc:picChg>
      </pc:sldChg>
      <pc:sldChg chg="addSp modSp mod">
        <pc:chgData name="KIM Kyoungyong" userId="c3e085c7-565a-47c5-ab6f-6fceb5918852" providerId="ADAL" clId="{CCEC6AB3-0B87-46C0-8F40-822F79C320C7}" dt="2024-05-10T12:32:01.418" v="249" actId="1076"/>
        <pc:sldMkLst>
          <pc:docMk/>
          <pc:sldMk cId="497321454" sldId="593"/>
        </pc:sldMkLst>
        <pc:spChg chg="add mod">
          <ac:chgData name="KIM Kyoungyong" userId="c3e085c7-565a-47c5-ab6f-6fceb5918852" providerId="ADAL" clId="{CCEC6AB3-0B87-46C0-8F40-822F79C320C7}" dt="2024-05-10T12:32:01.418" v="249" actId="1076"/>
          <ac:spMkLst>
            <pc:docMk/>
            <pc:sldMk cId="497321454" sldId="593"/>
            <ac:spMk id="4" creationId="{84AF62A1-2852-2BF2-1211-B496359880E8}"/>
          </ac:spMkLst>
        </pc:spChg>
        <pc:picChg chg="add mod">
          <ac:chgData name="KIM Kyoungyong" userId="c3e085c7-565a-47c5-ab6f-6fceb5918852" providerId="ADAL" clId="{CCEC6AB3-0B87-46C0-8F40-822F79C320C7}" dt="2024-05-10T12:31:21.779" v="240" actId="1076"/>
          <ac:picMkLst>
            <pc:docMk/>
            <pc:sldMk cId="497321454" sldId="593"/>
            <ac:picMk id="2" creationId="{9C6135CA-BC5E-80E5-F06C-635082C9970E}"/>
          </ac:picMkLst>
        </pc:picChg>
      </pc:sldChg>
      <pc:sldChg chg="addSp modSp mod">
        <pc:chgData name="KIM Kyoungyong" userId="c3e085c7-565a-47c5-ab6f-6fceb5918852" providerId="ADAL" clId="{CCEC6AB3-0B87-46C0-8F40-822F79C320C7}" dt="2024-05-10T12:37:00.872" v="474" actId="1076"/>
        <pc:sldMkLst>
          <pc:docMk/>
          <pc:sldMk cId="1552185691" sldId="594"/>
        </pc:sldMkLst>
        <pc:picChg chg="add mod">
          <ac:chgData name="KIM Kyoungyong" userId="c3e085c7-565a-47c5-ab6f-6fceb5918852" providerId="ADAL" clId="{CCEC6AB3-0B87-46C0-8F40-822F79C320C7}" dt="2024-05-10T12:37:00.872" v="474" actId="1076"/>
          <ac:picMkLst>
            <pc:docMk/>
            <pc:sldMk cId="1552185691" sldId="594"/>
            <ac:picMk id="2" creationId="{21C17A54-3AAF-A8C6-DF5D-31C32E64AC3C}"/>
          </ac:picMkLst>
        </pc:picChg>
      </pc:sldChg>
      <pc:sldChg chg="addSp modSp">
        <pc:chgData name="KIM Kyoungyong" userId="c3e085c7-565a-47c5-ab6f-6fceb5918852" providerId="ADAL" clId="{CCEC6AB3-0B87-46C0-8F40-822F79C320C7}" dt="2024-05-10T12:37:09.779" v="475"/>
        <pc:sldMkLst>
          <pc:docMk/>
          <pc:sldMk cId="2741738798" sldId="595"/>
        </pc:sldMkLst>
        <pc:picChg chg="add mod">
          <ac:chgData name="KIM Kyoungyong" userId="c3e085c7-565a-47c5-ab6f-6fceb5918852" providerId="ADAL" clId="{CCEC6AB3-0B87-46C0-8F40-822F79C320C7}" dt="2024-05-10T12:37:09.779" v="475"/>
          <ac:picMkLst>
            <pc:docMk/>
            <pc:sldMk cId="2741738798" sldId="595"/>
            <ac:picMk id="2" creationId="{533E60D0-559F-AF01-BA80-7A7644C4D08D}"/>
          </ac:picMkLst>
        </pc:picChg>
      </pc:sldChg>
      <pc:sldChg chg="addSp modSp mod">
        <pc:chgData name="KIM Kyoungyong" userId="c3e085c7-565a-47c5-ab6f-6fceb5918852" providerId="ADAL" clId="{CCEC6AB3-0B87-46C0-8F40-822F79C320C7}" dt="2024-05-10T12:37:45.551" v="483" actId="1076"/>
        <pc:sldMkLst>
          <pc:docMk/>
          <pc:sldMk cId="1389865006" sldId="596"/>
        </pc:sldMkLst>
        <pc:picChg chg="add mod">
          <ac:chgData name="KIM Kyoungyong" userId="c3e085c7-565a-47c5-ab6f-6fceb5918852" providerId="ADAL" clId="{CCEC6AB3-0B87-46C0-8F40-822F79C320C7}" dt="2024-05-10T12:37:45.551" v="483" actId="1076"/>
          <ac:picMkLst>
            <pc:docMk/>
            <pc:sldMk cId="1389865006" sldId="596"/>
            <ac:picMk id="2" creationId="{1AADEA33-032C-12BB-6360-76A90AF1180C}"/>
          </ac:picMkLst>
        </pc:picChg>
      </pc:sldChg>
      <pc:sldChg chg="addSp modSp mod">
        <pc:chgData name="KIM Kyoungyong" userId="c3e085c7-565a-47c5-ab6f-6fceb5918852" providerId="ADAL" clId="{CCEC6AB3-0B87-46C0-8F40-822F79C320C7}" dt="2024-05-10T12:38:57.013" v="494" actId="1076"/>
        <pc:sldMkLst>
          <pc:docMk/>
          <pc:sldMk cId="745907663" sldId="597"/>
        </pc:sldMkLst>
        <pc:picChg chg="add mod">
          <ac:chgData name="KIM Kyoungyong" userId="c3e085c7-565a-47c5-ab6f-6fceb5918852" providerId="ADAL" clId="{CCEC6AB3-0B87-46C0-8F40-822F79C320C7}" dt="2024-05-10T12:38:57.013" v="494" actId="1076"/>
          <ac:picMkLst>
            <pc:docMk/>
            <pc:sldMk cId="745907663" sldId="597"/>
            <ac:picMk id="2" creationId="{AA2C60CD-ED38-1C2D-CD58-F6DA61518A82}"/>
          </ac:picMkLst>
        </pc:picChg>
      </pc:sldChg>
      <pc:sldChg chg="addSp modSp mod">
        <pc:chgData name="KIM Kyoungyong" userId="c3e085c7-565a-47c5-ab6f-6fceb5918852" providerId="ADAL" clId="{CCEC6AB3-0B87-46C0-8F40-822F79C320C7}" dt="2024-05-10T12:40:24.922" v="504" actId="1076"/>
        <pc:sldMkLst>
          <pc:docMk/>
          <pc:sldMk cId="199951390" sldId="598"/>
        </pc:sldMkLst>
        <pc:picChg chg="add mod">
          <ac:chgData name="KIM Kyoungyong" userId="c3e085c7-565a-47c5-ab6f-6fceb5918852" providerId="ADAL" clId="{CCEC6AB3-0B87-46C0-8F40-822F79C320C7}" dt="2024-05-10T12:40:21.309" v="503" actId="1076"/>
          <ac:picMkLst>
            <pc:docMk/>
            <pc:sldMk cId="199951390" sldId="598"/>
            <ac:picMk id="2" creationId="{164759E0-DD45-A493-635F-C45CBCC926EC}"/>
          </ac:picMkLst>
        </pc:picChg>
        <pc:picChg chg="add mod">
          <ac:chgData name="KIM Kyoungyong" userId="c3e085c7-565a-47c5-ab6f-6fceb5918852" providerId="ADAL" clId="{CCEC6AB3-0B87-46C0-8F40-822F79C320C7}" dt="2024-05-10T12:40:24.922" v="504" actId="1076"/>
          <ac:picMkLst>
            <pc:docMk/>
            <pc:sldMk cId="199951390" sldId="598"/>
            <ac:picMk id="4" creationId="{4382828F-036E-7C37-50F0-91EAE2281AD6}"/>
          </ac:picMkLst>
        </pc:picChg>
      </pc:sldChg>
      <pc:sldChg chg="addSp modSp mod">
        <pc:chgData name="KIM Kyoungyong" userId="c3e085c7-565a-47c5-ab6f-6fceb5918852" providerId="ADAL" clId="{CCEC6AB3-0B87-46C0-8F40-822F79C320C7}" dt="2024-05-10T12:41:02.594" v="508" actId="1076"/>
        <pc:sldMkLst>
          <pc:docMk/>
          <pc:sldMk cId="3451083907" sldId="599"/>
        </pc:sldMkLst>
        <pc:picChg chg="add mod">
          <ac:chgData name="KIM Kyoungyong" userId="c3e085c7-565a-47c5-ab6f-6fceb5918852" providerId="ADAL" clId="{CCEC6AB3-0B87-46C0-8F40-822F79C320C7}" dt="2024-05-10T12:41:02.594" v="508" actId="1076"/>
          <ac:picMkLst>
            <pc:docMk/>
            <pc:sldMk cId="3451083907" sldId="599"/>
            <ac:picMk id="5" creationId="{A68D31D6-A455-72BD-71E0-FEC86670CAFA}"/>
          </ac:picMkLst>
        </pc:picChg>
      </pc:sldChg>
      <pc:sldChg chg="addSp modSp mod">
        <pc:chgData name="KIM Kyoungyong" userId="c3e085c7-565a-47c5-ab6f-6fceb5918852" providerId="ADAL" clId="{CCEC6AB3-0B87-46C0-8F40-822F79C320C7}" dt="2024-05-10T13:00:29.916" v="1018" actId="14100"/>
        <pc:sldMkLst>
          <pc:docMk/>
          <pc:sldMk cId="3333269915" sldId="602"/>
        </pc:sldMkLst>
        <pc:picChg chg="add mod">
          <ac:chgData name="KIM Kyoungyong" userId="c3e085c7-565a-47c5-ab6f-6fceb5918852" providerId="ADAL" clId="{CCEC6AB3-0B87-46C0-8F40-822F79C320C7}" dt="2024-05-10T13:00:29.916" v="1018" actId="14100"/>
          <ac:picMkLst>
            <pc:docMk/>
            <pc:sldMk cId="3333269915" sldId="602"/>
            <ac:picMk id="5" creationId="{1CCA1ECC-0609-AA43-DA46-24528D116E21}"/>
          </ac:picMkLst>
        </pc:picChg>
      </pc:sldChg>
      <pc:sldChg chg="addSp modSp mod">
        <pc:chgData name="KIM Kyoungyong" userId="c3e085c7-565a-47c5-ab6f-6fceb5918852" providerId="ADAL" clId="{CCEC6AB3-0B87-46C0-8F40-822F79C320C7}" dt="2024-05-10T12:43:41.429" v="516" actId="1076"/>
        <pc:sldMkLst>
          <pc:docMk/>
          <pc:sldMk cId="1444652353" sldId="603"/>
        </pc:sldMkLst>
        <pc:picChg chg="add mod">
          <ac:chgData name="KIM Kyoungyong" userId="c3e085c7-565a-47c5-ab6f-6fceb5918852" providerId="ADAL" clId="{CCEC6AB3-0B87-46C0-8F40-822F79C320C7}" dt="2024-05-10T12:43:41.429" v="516" actId="1076"/>
          <ac:picMkLst>
            <pc:docMk/>
            <pc:sldMk cId="1444652353" sldId="603"/>
            <ac:picMk id="5" creationId="{C50842D3-6830-430D-CE74-2BC238626412}"/>
          </ac:picMkLst>
        </pc:picChg>
      </pc:sldChg>
      <pc:sldChg chg="addSp modSp mod">
        <pc:chgData name="KIM Kyoungyong" userId="c3e085c7-565a-47c5-ab6f-6fceb5918852" providerId="ADAL" clId="{CCEC6AB3-0B87-46C0-8F40-822F79C320C7}" dt="2024-05-10T12:46:00.206" v="605" actId="1076"/>
        <pc:sldMkLst>
          <pc:docMk/>
          <pc:sldMk cId="2632060340" sldId="605"/>
        </pc:sldMkLst>
        <pc:spChg chg="mod">
          <ac:chgData name="KIM Kyoungyong" userId="c3e085c7-565a-47c5-ab6f-6fceb5918852" providerId="ADAL" clId="{CCEC6AB3-0B87-46C0-8F40-822F79C320C7}" dt="2024-05-10T12:44:18.979" v="591" actId="20577"/>
          <ac:spMkLst>
            <pc:docMk/>
            <pc:sldMk cId="2632060340" sldId="605"/>
            <ac:spMk id="10" creationId="{84F59B6E-7265-475F-1C7B-AC9A720779C3}"/>
          </ac:spMkLst>
        </pc:spChg>
        <pc:picChg chg="add mod">
          <ac:chgData name="KIM Kyoungyong" userId="c3e085c7-565a-47c5-ab6f-6fceb5918852" providerId="ADAL" clId="{CCEC6AB3-0B87-46C0-8F40-822F79C320C7}" dt="2024-05-10T12:46:00.206" v="605" actId="1076"/>
          <ac:picMkLst>
            <pc:docMk/>
            <pc:sldMk cId="2632060340" sldId="605"/>
            <ac:picMk id="5" creationId="{4C38DEB6-8A3C-4A20-122E-465E8CFCAD5C}"/>
          </ac:picMkLst>
        </pc:picChg>
      </pc:sldChg>
      <pc:sldChg chg="modSp mod">
        <pc:chgData name="KIM Kyoungyong" userId="c3e085c7-565a-47c5-ab6f-6fceb5918852" providerId="ADAL" clId="{CCEC6AB3-0B87-46C0-8F40-822F79C320C7}" dt="2024-05-10T12:51:39.102" v="857" actId="20577"/>
        <pc:sldMkLst>
          <pc:docMk/>
          <pc:sldMk cId="1017934493" sldId="606"/>
        </pc:sldMkLst>
        <pc:spChg chg="mod">
          <ac:chgData name="KIM Kyoungyong" userId="c3e085c7-565a-47c5-ab6f-6fceb5918852" providerId="ADAL" clId="{CCEC6AB3-0B87-46C0-8F40-822F79C320C7}" dt="2024-05-10T12:51:39.102" v="857" actId="20577"/>
          <ac:spMkLst>
            <pc:docMk/>
            <pc:sldMk cId="1017934493" sldId="606"/>
            <ac:spMk id="10" creationId="{84F59B6E-7265-475F-1C7B-AC9A720779C3}"/>
          </ac:spMkLst>
        </pc:spChg>
      </pc:sldChg>
      <pc:sldChg chg="addSp modSp mod">
        <pc:chgData name="KIM Kyoungyong" userId="c3e085c7-565a-47c5-ab6f-6fceb5918852" providerId="ADAL" clId="{CCEC6AB3-0B87-46C0-8F40-822F79C320C7}" dt="2024-05-10T12:52:20.427" v="861" actId="1076"/>
        <pc:sldMkLst>
          <pc:docMk/>
          <pc:sldMk cId="2417711854" sldId="608"/>
        </pc:sldMkLst>
        <pc:picChg chg="add mod">
          <ac:chgData name="KIM Kyoungyong" userId="c3e085c7-565a-47c5-ab6f-6fceb5918852" providerId="ADAL" clId="{CCEC6AB3-0B87-46C0-8F40-822F79C320C7}" dt="2024-05-10T12:52:20.427" v="861" actId="1076"/>
          <ac:picMkLst>
            <pc:docMk/>
            <pc:sldMk cId="2417711854" sldId="608"/>
            <ac:picMk id="5" creationId="{4362C0D5-1BDF-12B4-5E3F-9EE4879ABFE4}"/>
          </ac:picMkLst>
        </pc:picChg>
      </pc:sldChg>
      <pc:sldChg chg="addSp modSp mod">
        <pc:chgData name="KIM Kyoungyong" userId="c3e085c7-565a-47c5-ab6f-6fceb5918852" providerId="ADAL" clId="{CCEC6AB3-0B87-46C0-8F40-822F79C320C7}" dt="2024-05-10T12:52:37.542" v="863" actId="1076"/>
        <pc:sldMkLst>
          <pc:docMk/>
          <pc:sldMk cId="4012908587" sldId="609"/>
        </pc:sldMkLst>
        <pc:picChg chg="add mod">
          <ac:chgData name="KIM Kyoungyong" userId="c3e085c7-565a-47c5-ab6f-6fceb5918852" providerId="ADAL" clId="{CCEC6AB3-0B87-46C0-8F40-822F79C320C7}" dt="2024-05-10T12:52:37.542" v="863" actId="1076"/>
          <ac:picMkLst>
            <pc:docMk/>
            <pc:sldMk cId="4012908587" sldId="609"/>
            <ac:picMk id="5" creationId="{156F463A-84A5-5C54-4E2D-C6BD3E2E6FF7}"/>
          </ac:picMkLst>
        </pc:picChg>
      </pc:sldChg>
      <pc:sldChg chg="modSp mod">
        <pc:chgData name="KIM Kyoungyong" userId="c3e085c7-565a-47c5-ab6f-6fceb5918852" providerId="ADAL" clId="{CCEC6AB3-0B87-46C0-8F40-822F79C320C7}" dt="2024-05-10T12:25:18.268" v="137" actId="1076"/>
        <pc:sldMkLst>
          <pc:docMk/>
          <pc:sldMk cId="535519941" sldId="611"/>
        </pc:sldMkLst>
        <pc:picChg chg="mod">
          <ac:chgData name="KIM Kyoungyong" userId="c3e085c7-565a-47c5-ab6f-6fceb5918852" providerId="ADAL" clId="{CCEC6AB3-0B87-46C0-8F40-822F79C320C7}" dt="2024-05-10T12:25:16.431" v="136" actId="1076"/>
          <ac:picMkLst>
            <pc:docMk/>
            <pc:sldMk cId="535519941" sldId="611"/>
            <ac:picMk id="4" creationId="{7E7A8D82-A768-067F-4081-0456AF9806F2}"/>
          </ac:picMkLst>
        </pc:picChg>
        <pc:picChg chg="mod">
          <ac:chgData name="KIM Kyoungyong" userId="c3e085c7-565a-47c5-ab6f-6fceb5918852" providerId="ADAL" clId="{CCEC6AB3-0B87-46C0-8F40-822F79C320C7}" dt="2024-05-10T12:25:18.268" v="137" actId="1076"/>
          <ac:picMkLst>
            <pc:docMk/>
            <pc:sldMk cId="535519941" sldId="611"/>
            <ac:picMk id="5" creationId="{E1CE36FF-3136-E0D7-D8EF-AC4D4CECF3F4}"/>
          </ac:picMkLst>
        </pc:picChg>
      </pc:sldChg>
      <pc:sldChg chg="modSp mod">
        <pc:chgData name="KIM Kyoungyong" userId="c3e085c7-565a-47c5-ab6f-6fceb5918852" providerId="ADAL" clId="{CCEC6AB3-0B87-46C0-8F40-822F79C320C7}" dt="2024-05-10T12:59:03.123" v="1016" actId="1076"/>
        <pc:sldMkLst>
          <pc:docMk/>
          <pc:sldMk cId="4128069827" sldId="612"/>
        </pc:sldMkLst>
        <pc:picChg chg="mod">
          <ac:chgData name="KIM Kyoungyong" userId="c3e085c7-565a-47c5-ab6f-6fceb5918852" providerId="ADAL" clId="{CCEC6AB3-0B87-46C0-8F40-822F79C320C7}" dt="2024-05-10T12:59:03.123" v="1016" actId="1076"/>
          <ac:picMkLst>
            <pc:docMk/>
            <pc:sldMk cId="4128069827" sldId="612"/>
            <ac:picMk id="4" creationId="{289CA4B0-2CAC-E1D6-C60B-F37B976E7061}"/>
          </ac:picMkLst>
        </pc:picChg>
      </pc:sldChg>
      <pc:sldChg chg="modSp mod">
        <pc:chgData name="KIM Kyoungyong" userId="c3e085c7-565a-47c5-ab6f-6fceb5918852" providerId="ADAL" clId="{CCEC6AB3-0B87-46C0-8F40-822F79C320C7}" dt="2024-05-10T12:59:23.045" v="1017" actId="1076"/>
        <pc:sldMkLst>
          <pc:docMk/>
          <pc:sldMk cId="4221033143" sldId="613"/>
        </pc:sldMkLst>
        <pc:picChg chg="mod">
          <ac:chgData name="KIM Kyoungyong" userId="c3e085c7-565a-47c5-ab6f-6fceb5918852" providerId="ADAL" clId="{CCEC6AB3-0B87-46C0-8F40-822F79C320C7}" dt="2024-05-10T12:59:23.045" v="1017" actId="1076"/>
          <ac:picMkLst>
            <pc:docMk/>
            <pc:sldMk cId="4221033143" sldId="613"/>
            <ac:picMk id="2" creationId="{05EE535C-F8A5-FCAF-FABD-83782A8CF2BA}"/>
          </ac:picMkLst>
        </pc:picChg>
      </pc:sldChg>
      <pc:sldChg chg="modSp mod">
        <pc:chgData name="KIM Kyoungyong" userId="c3e085c7-565a-47c5-ab6f-6fceb5918852" providerId="ADAL" clId="{CCEC6AB3-0B87-46C0-8F40-822F79C320C7}" dt="2024-05-10T12:54:36.778" v="932" actId="20577"/>
        <pc:sldMkLst>
          <pc:docMk/>
          <pc:sldMk cId="1054511320" sldId="614"/>
        </pc:sldMkLst>
        <pc:spChg chg="mod">
          <ac:chgData name="KIM Kyoungyong" userId="c3e085c7-565a-47c5-ab6f-6fceb5918852" providerId="ADAL" clId="{CCEC6AB3-0B87-46C0-8F40-822F79C320C7}" dt="2024-05-10T12:54:36.778" v="932" actId="20577"/>
          <ac:spMkLst>
            <pc:docMk/>
            <pc:sldMk cId="1054511320" sldId="614"/>
            <ac:spMk id="10" creationId="{84F59B6E-7265-475F-1C7B-AC9A720779C3}"/>
          </ac:spMkLst>
        </pc:spChg>
        <pc:picChg chg="mod">
          <ac:chgData name="KIM Kyoungyong" userId="c3e085c7-565a-47c5-ab6f-6fceb5918852" providerId="ADAL" clId="{CCEC6AB3-0B87-46C0-8F40-822F79C320C7}" dt="2024-05-10T12:25:54.039" v="142" actId="14100"/>
          <ac:picMkLst>
            <pc:docMk/>
            <pc:sldMk cId="1054511320" sldId="614"/>
            <ac:picMk id="2" creationId="{556E89AB-F971-2AD8-144D-4A2F9B05AE56}"/>
          </ac:picMkLst>
        </pc:picChg>
      </pc:sldChg>
      <pc:sldChg chg="modSp mod">
        <pc:chgData name="KIM Kyoungyong" userId="c3e085c7-565a-47c5-ab6f-6fceb5918852" providerId="ADAL" clId="{CCEC6AB3-0B87-46C0-8F40-822F79C320C7}" dt="2024-05-10T12:26:16.327" v="145" actId="1076"/>
        <pc:sldMkLst>
          <pc:docMk/>
          <pc:sldMk cId="2944522836" sldId="615"/>
        </pc:sldMkLst>
        <pc:picChg chg="mod">
          <ac:chgData name="KIM Kyoungyong" userId="c3e085c7-565a-47c5-ab6f-6fceb5918852" providerId="ADAL" clId="{CCEC6AB3-0B87-46C0-8F40-822F79C320C7}" dt="2024-05-10T12:26:16.327" v="145" actId="1076"/>
          <ac:picMkLst>
            <pc:docMk/>
            <pc:sldMk cId="2944522836" sldId="615"/>
            <ac:picMk id="2" creationId="{72A52B04-15EF-314B-CB44-79B18E73878A}"/>
          </ac:picMkLst>
        </pc:picChg>
        <pc:picChg chg="mod">
          <ac:chgData name="KIM Kyoungyong" userId="c3e085c7-565a-47c5-ab6f-6fceb5918852" providerId="ADAL" clId="{CCEC6AB3-0B87-46C0-8F40-822F79C320C7}" dt="2024-05-10T12:26:13.882" v="144" actId="1076"/>
          <ac:picMkLst>
            <pc:docMk/>
            <pc:sldMk cId="2944522836" sldId="615"/>
            <ac:picMk id="4" creationId="{2232CB28-1F52-864E-FED5-25638EE42B19}"/>
          </ac:picMkLst>
        </pc:picChg>
      </pc:sldChg>
      <pc:sldChg chg="modSp mod">
        <pc:chgData name="KIM Kyoungyong" userId="c3e085c7-565a-47c5-ab6f-6fceb5918852" providerId="ADAL" clId="{CCEC6AB3-0B87-46C0-8F40-822F79C320C7}" dt="2024-05-10T12:55:13.969" v="960" actId="20577"/>
        <pc:sldMkLst>
          <pc:docMk/>
          <pc:sldMk cId="3546403272" sldId="616"/>
        </pc:sldMkLst>
        <pc:spChg chg="mod">
          <ac:chgData name="KIM Kyoungyong" userId="c3e085c7-565a-47c5-ab6f-6fceb5918852" providerId="ADAL" clId="{CCEC6AB3-0B87-46C0-8F40-822F79C320C7}" dt="2024-05-10T12:55:13.969" v="960" actId="20577"/>
          <ac:spMkLst>
            <pc:docMk/>
            <pc:sldMk cId="3546403272" sldId="616"/>
            <ac:spMk id="10" creationId="{84F59B6E-7265-475F-1C7B-AC9A720779C3}"/>
          </ac:spMkLst>
        </pc:spChg>
        <pc:picChg chg="mod">
          <ac:chgData name="KIM Kyoungyong" userId="c3e085c7-565a-47c5-ab6f-6fceb5918852" providerId="ADAL" clId="{CCEC6AB3-0B87-46C0-8F40-822F79C320C7}" dt="2024-05-10T12:26:43.756" v="151" actId="1076"/>
          <ac:picMkLst>
            <pc:docMk/>
            <pc:sldMk cId="3546403272" sldId="616"/>
            <ac:picMk id="5" creationId="{2E1E0224-87F0-6809-9BB3-22DB577F7287}"/>
          </ac:picMkLst>
        </pc:picChg>
      </pc:sldChg>
      <pc:sldChg chg="modSp mod">
        <pc:chgData name="KIM Kyoungyong" userId="c3e085c7-565a-47c5-ab6f-6fceb5918852" providerId="ADAL" clId="{CCEC6AB3-0B87-46C0-8F40-822F79C320C7}" dt="2024-05-10T12:55:50.638" v="1010" actId="20577"/>
        <pc:sldMkLst>
          <pc:docMk/>
          <pc:sldMk cId="4084510080" sldId="617"/>
        </pc:sldMkLst>
        <pc:spChg chg="mod">
          <ac:chgData name="KIM Kyoungyong" userId="c3e085c7-565a-47c5-ab6f-6fceb5918852" providerId="ADAL" clId="{CCEC6AB3-0B87-46C0-8F40-822F79C320C7}" dt="2024-05-10T12:55:50.638" v="1010" actId="20577"/>
          <ac:spMkLst>
            <pc:docMk/>
            <pc:sldMk cId="4084510080" sldId="617"/>
            <ac:spMk id="10" creationId="{84F59B6E-7265-475F-1C7B-AC9A720779C3}"/>
          </ac:spMkLst>
        </pc:spChg>
        <pc:picChg chg="mod">
          <ac:chgData name="KIM Kyoungyong" userId="c3e085c7-565a-47c5-ab6f-6fceb5918852" providerId="ADAL" clId="{CCEC6AB3-0B87-46C0-8F40-822F79C320C7}" dt="2024-05-10T12:26:58.415" v="152" actId="14100"/>
          <ac:picMkLst>
            <pc:docMk/>
            <pc:sldMk cId="4084510080" sldId="617"/>
            <ac:picMk id="6" creationId="{5749B613-A849-E00A-1508-C451DDD756D1}"/>
          </ac:picMkLst>
        </pc:picChg>
      </pc:sldChg>
      <pc:sldChg chg="modSp mod">
        <pc:chgData name="KIM Kyoungyong" userId="c3e085c7-565a-47c5-ab6f-6fceb5918852" providerId="ADAL" clId="{CCEC6AB3-0B87-46C0-8F40-822F79C320C7}" dt="2024-05-10T12:27:07.103" v="153" actId="1076"/>
        <pc:sldMkLst>
          <pc:docMk/>
          <pc:sldMk cId="4115025541" sldId="618"/>
        </pc:sldMkLst>
        <pc:picChg chg="mod">
          <ac:chgData name="KIM Kyoungyong" userId="c3e085c7-565a-47c5-ab6f-6fceb5918852" providerId="ADAL" clId="{CCEC6AB3-0B87-46C0-8F40-822F79C320C7}" dt="2024-05-10T12:27:07.103" v="153" actId="1076"/>
          <ac:picMkLst>
            <pc:docMk/>
            <pc:sldMk cId="4115025541" sldId="618"/>
            <ac:picMk id="7" creationId="{826783AC-677C-62A0-2100-710C6FE31EAA}"/>
          </ac:picMkLst>
        </pc:picChg>
      </pc:sldChg>
      <pc:sldChg chg="modSp mod">
        <pc:chgData name="KIM Kyoungyong" userId="c3e085c7-565a-47c5-ab6f-6fceb5918852" providerId="ADAL" clId="{CCEC6AB3-0B87-46C0-8F40-822F79C320C7}" dt="2024-05-10T12:28:02.933" v="219" actId="20577"/>
        <pc:sldMkLst>
          <pc:docMk/>
          <pc:sldMk cId="994639132" sldId="620"/>
        </pc:sldMkLst>
        <pc:spChg chg="mod">
          <ac:chgData name="KIM Kyoungyong" userId="c3e085c7-565a-47c5-ab6f-6fceb5918852" providerId="ADAL" clId="{CCEC6AB3-0B87-46C0-8F40-822F79C320C7}" dt="2024-05-10T12:28:02.933" v="219" actId="20577"/>
          <ac:spMkLst>
            <pc:docMk/>
            <pc:sldMk cId="994639132" sldId="620"/>
            <ac:spMk id="10" creationId="{84F59B6E-7265-475F-1C7B-AC9A720779C3}"/>
          </ac:spMkLst>
        </pc:spChg>
      </pc:sldChg>
      <pc:sldChg chg="addSp modSp add mod">
        <pc:chgData name="KIM Kyoungyong" userId="c3e085c7-565a-47c5-ab6f-6fceb5918852" providerId="ADAL" clId="{CCEC6AB3-0B87-46C0-8F40-822F79C320C7}" dt="2024-05-10T12:33:51.527" v="356" actId="1076"/>
        <pc:sldMkLst>
          <pc:docMk/>
          <pc:sldMk cId="933952327" sldId="622"/>
        </pc:sldMkLst>
        <pc:spChg chg="mod">
          <ac:chgData name="KIM Kyoungyong" userId="c3e085c7-565a-47c5-ab6f-6fceb5918852" providerId="ADAL" clId="{CCEC6AB3-0B87-46C0-8F40-822F79C320C7}" dt="2024-05-10T12:32:52.916" v="260" actId="20577"/>
          <ac:spMkLst>
            <pc:docMk/>
            <pc:sldMk cId="933952327" sldId="622"/>
            <ac:spMk id="9" creationId="{E99B1177-CC95-CD08-D749-4EB941040341}"/>
          </ac:spMkLst>
        </pc:spChg>
        <pc:spChg chg="mod">
          <ac:chgData name="KIM Kyoungyong" userId="c3e085c7-565a-47c5-ab6f-6fceb5918852" providerId="ADAL" clId="{CCEC6AB3-0B87-46C0-8F40-822F79C320C7}" dt="2024-05-10T12:33:30.674" v="353" actId="20577"/>
          <ac:spMkLst>
            <pc:docMk/>
            <pc:sldMk cId="933952327" sldId="622"/>
            <ac:spMk id="10" creationId="{84F59B6E-7265-475F-1C7B-AC9A720779C3}"/>
          </ac:spMkLst>
        </pc:spChg>
        <pc:picChg chg="add mod">
          <ac:chgData name="KIM Kyoungyong" userId="c3e085c7-565a-47c5-ab6f-6fceb5918852" providerId="ADAL" clId="{CCEC6AB3-0B87-46C0-8F40-822F79C320C7}" dt="2024-05-10T12:33:51.527" v="356" actId="1076"/>
          <ac:picMkLst>
            <pc:docMk/>
            <pc:sldMk cId="933952327" sldId="622"/>
            <ac:picMk id="2" creationId="{96A86631-6979-0B14-8C84-4CB5F5FF1E74}"/>
          </ac:picMkLst>
        </pc:picChg>
      </pc:sldChg>
      <pc:sldChg chg="addSp delSp modSp add mod">
        <pc:chgData name="KIM Kyoungyong" userId="c3e085c7-565a-47c5-ab6f-6fceb5918852" providerId="ADAL" clId="{CCEC6AB3-0B87-46C0-8F40-822F79C320C7}" dt="2024-05-10T12:35:59.651" v="468" actId="14100"/>
        <pc:sldMkLst>
          <pc:docMk/>
          <pc:sldMk cId="3546397221" sldId="623"/>
        </pc:sldMkLst>
        <pc:spChg chg="mod">
          <ac:chgData name="KIM Kyoungyong" userId="c3e085c7-565a-47c5-ab6f-6fceb5918852" providerId="ADAL" clId="{CCEC6AB3-0B87-46C0-8F40-822F79C320C7}" dt="2024-05-10T12:34:53.230" v="389" actId="20577"/>
          <ac:spMkLst>
            <pc:docMk/>
            <pc:sldMk cId="3546397221" sldId="623"/>
            <ac:spMk id="9" creationId="{E99B1177-CC95-CD08-D749-4EB941040341}"/>
          </ac:spMkLst>
        </pc:spChg>
        <pc:spChg chg="mod">
          <ac:chgData name="KIM Kyoungyong" userId="c3e085c7-565a-47c5-ab6f-6fceb5918852" providerId="ADAL" clId="{CCEC6AB3-0B87-46C0-8F40-822F79C320C7}" dt="2024-05-10T12:35:25.500" v="464" actId="20577"/>
          <ac:spMkLst>
            <pc:docMk/>
            <pc:sldMk cId="3546397221" sldId="623"/>
            <ac:spMk id="10" creationId="{84F59B6E-7265-475F-1C7B-AC9A720779C3}"/>
          </ac:spMkLst>
        </pc:spChg>
        <pc:picChg chg="del">
          <ac:chgData name="KIM Kyoungyong" userId="c3e085c7-565a-47c5-ab6f-6fceb5918852" providerId="ADAL" clId="{CCEC6AB3-0B87-46C0-8F40-822F79C320C7}" dt="2024-05-10T12:34:29.961" v="358" actId="478"/>
          <ac:picMkLst>
            <pc:docMk/>
            <pc:sldMk cId="3546397221" sldId="623"/>
            <ac:picMk id="2" creationId="{96A86631-6979-0B14-8C84-4CB5F5FF1E74}"/>
          </ac:picMkLst>
        </pc:picChg>
        <pc:picChg chg="add mod">
          <ac:chgData name="KIM Kyoungyong" userId="c3e085c7-565a-47c5-ab6f-6fceb5918852" providerId="ADAL" clId="{CCEC6AB3-0B87-46C0-8F40-822F79C320C7}" dt="2024-05-10T12:35:59.651" v="468" actId="14100"/>
          <ac:picMkLst>
            <pc:docMk/>
            <pc:sldMk cId="3546397221" sldId="623"/>
            <ac:picMk id="4" creationId="{6BCEFAF8-974F-7B4C-D0ED-3A1C3383165B}"/>
          </ac:picMkLst>
        </pc:picChg>
      </pc:sldChg>
      <pc:sldChg chg="addSp delSp modSp add mod">
        <pc:chgData name="KIM Kyoungyong" userId="c3e085c7-565a-47c5-ab6f-6fceb5918852" providerId="ADAL" clId="{CCEC6AB3-0B87-46C0-8F40-822F79C320C7}" dt="2024-05-10T12:49:01.535" v="676" actId="1076"/>
        <pc:sldMkLst>
          <pc:docMk/>
          <pc:sldMk cId="1447420688" sldId="624"/>
        </pc:sldMkLst>
        <pc:spChg chg="mod">
          <ac:chgData name="KIM Kyoungyong" userId="c3e085c7-565a-47c5-ab6f-6fceb5918852" providerId="ADAL" clId="{CCEC6AB3-0B87-46C0-8F40-822F79C320C7}" dt="2024-05-10T12:48:33.617" v="670" actId="20577"/>
          <ac:spMkLst>
            <pc:docMk/>
            <pc:sldMk cId="1447420688" sldId="624"/>
            <ac:spMk id="10" creationId="{84F59B6E-7265-475F-1C7B-AC9A720779C3}"/>
          </ac:spMkLst>
        </pc:spChg>
        <pc:picChg chg="del">
          <ac:chgData name="KIM Kyoungyong" userId="c3e085c7-565a-47c5-ab6f-6fceb5918852" providerId="ADAL" clId="{CCEC6AB3-0B87-46C0-8F40-822F79C320C7}" dt="2024-05-10T12:48:38.251" v="671" actId="478"/>
          <ac:picMkLst>
            <pc:docMk/>
            <pc:sldMk cId="1447420688" sldId="624"/>
            <ac:picMk id="5" creationId="{4C38DEB6-8A3C-4A20-122E-465E8CFCAD5C}"/>
          </ac:picMkLst>
        </pc:picChg>
        <pc:picChg chg="add mod">
          <ac:chgData name="KIM Kyoungyong" userId="c3e085c7-565a-47c5-ab6f-6fceb5918852" providerId="ADAL" clId="{CCEC6AB3-0B87-46C0-8F40-822F79C320C7}" dt="2024-05-10T12:49:01.535" v="676" actId="1076"/>
          <ac:picMkLst>
            <pc:docMk/>
            <pc:sldMk cId="1447420688" sldId="624"/>
            <ac:picMk id="6" creationId="{1050451D-D4FD-B44B-8ADE-F98AEC8864E9}"/>
          </ac:picMkLst>
        </pc:picChg>
      </pc:sldChg>
      <pc:sldChg chg="delSp modSp add mod">
        <pc:chgData name="KIM Kyoungyong" userId="c3e085c7-565a-47c5-ab6f-6fceb5918852" providerId="ADAL" clId="{CCEC6AB3-0B87-46C0-8F40-822F79C320C7}" dt="2024-05-10T12:50:10.679" v="755" actId="478"/>
        <pc:sldMkLst>
          <pc:docMk/>
          <pc:sldMk cId="3481641964" sldId="625"/>
        </pc:sldMkLst>
        <pc:spChg chg="mod">
          <ac:chgData name="KIM Kyoungyong" userId="c3e085c7-565a-47c5-ab6f-6fceb5918852" providerId="ADAL" clId="{CCEC6AB3-0B87-46C0-8F40-822F79C320C7}" dt="2024-05-10T12:50:06.690" v="754" actId="20577"/>
          <ac:spMkLst>
            <pc:docMk/>
            <pc:sldMk cId="3481641964" sldId="625"/>
            <ac:spMk id="10" creationId="{84F59B6E-7265-475F-1C7B-AC9A720779C3}"/>
          </ac:spMkLst>
        </pc:spChg>
        <pc:picChg chg="del">
          <ac:chgData name="KIM Kyoungyong" userId="c3e085c7-565a-47c5-ab6f-6fceb5918852" providerId="ADAL" clId="{CCEC6AB3-0B87-46C0-8F40-822F79C320C7}" dt="2024-05-10T12:50:10.679" v="755" actId="478"/>
          <ac:picMkLst>
            <pc:docMk/>
            <pc:sldMk cId="3481641964" sldId="625"/>
            <ac:picMk id="6" creationId="{1050451D-D4FD-B44B-8ADE-F98AEC8864E9}"/>
          </ac:picMkLst>
        </pc:picChg>
      </pc:sldChg>
      <pc:sldChg chg="modSp add mod">
        <pc:chgData name="KIM Kyoungyong" userId="c3e085c7-565a-47c5-ab6f-6fceb5918852" providerId="ADAL" clId="{CCEC6AB3-0B87-46C0-8F40-822F79C320C7}" dt="2024-05-10T12:51:19.564" v="812"/>
        <pc:sldMkLst>
          <pc:docMk/>
          <pc:sldMk cId="2866816477" sldId="626"/>
        </pc:sldMkLst>
        <pc:spChg chg="mod">
          <ac:chgData name="KIM Kyoungyong" userId="c3e085c7-565a-47c5-ab6f-6fceb5918852" providerId="ADAL" clId="{CCEC6AB3-0B87-46C0-8F40-822F79C320C7}" dt="2024-05-10T12:51:19.564" v="812"/>
          <ac:spMkLst>
            <pc:docMk/>
            <pc:sldMk cId="2866816477" sldId="626"/>
            <ac:spMk id="10" creationId="{84F59B6E-7265-475F-1C7B-AC9A720779C3}"/>
          </ac:spMkLst>
        </pc:spChg>
      </pc:sldChg>
      <pc:sldChg chg="modSp add mod">
        <pc:chgData name="KIM Kyoungyong" userId="c3e085c7-565a-47c5-ab6f-6fceb5918852" providerId="ADAL" clId="{CCEC6AB3-0B87-46C0-8F40-822F79C320C7}" dt="2024-05-10T12:54:15.495" v="907" actId="20577"/>
        <pc:sldMkLst>
          <pc:docMk/>
          <pc:sldMk cId="2605825003" sldId="627"/>
        </pc:sldMkLst>
        <pc:spChg chg="mod">
          <ac:chgData name="KIM Kyoungyong" userId="c3e085c7-565a-47c5-ab6f-6fceb5918852" providerId="ADAL" clId="{CCEC6AB3-0B87-46C0-8F40-822F79C320C7}" dt="2024-05-10T12:54:15.495" v="907" actId="20577"/>
          <ac:spMkLst>
            <pc:docMk/>
            <pc:sldMk cId="2605825003" sldId="627"/>
            <ac:spMk id="10" creationId="{84F59B6E-7265-475F-1C7B-AC9A720779C3}"/>
          </ac:spMkLst>
        </pc:spChg>
      </pc:sldChg>
    </pc:docChg>
  </pc:docChgLst>
  <pc:docChgLst>
    <pc:chgData name="KIM Kyoungyong" userId="c3e085c7-565a-47c5-ab6f-6fceb5918852" providerId="ADAL" clId="{1BA3BF91-F497-45AB-BEED-C71D52774BFC}"/>
    <pc:docChg chg="undo custSel addSld delSld modSld sldOrd modMainMaster">
      <pc:chgData name="KIM Kyoungyong" userId="c3e085c7-565a-47c5-ab6f-6fceb5918852" providerId="ADAL" clId="{1BA3BF91-F497-45AB-BEED-C71D52774BFC}" dt="2024-05-10T10:10:23.805" v="5250" actId="1076"/>
      <pc:docMkLst>
        <pc:docMk/>
      </pc:docMkLst>
      <pc:sldChg chg="del">
        <pc:chgData name="KIM Kyoungyong" userId="c3e085c7-565a-47c5-ab6f-6fceb5918852" providerId="ADAL" clId="{1BA3BF91-F497-45AB-BEED-C71D52774BFC}" dt="2024-05-10T09:16:26.232" v="4523" actId="47"/>
        <pc:sldMkLst>
          <pc:docMk/>
          <pc:sldMk cId="91943896" sldId="477"/>
        </pc:sldMkLst>
      </pc:sldChg>
      <pc:sldChg chg="del">
        <pc:chgData name="KIM Kyoungyong" userId="c3e085c7-565a-47c5-ab6f-6fceb5918852" providerId="ADAL" clId="{1BA3BF91-F497-45AB-BEED-C71D52774BFC}" dt="2024-05-10T06:51:46.916" v="259" actId="47"/>
        <pc:sldMkLst>
          <pc:docMk/>
          <pc:sldMk cId="2464233341" sldId="479"/>
        </pc:sldMkLst>
      </pc:sldChg>
      <pc:sldChg chg="del">
        <pc:chgData name="KIM Kyoungyong" userId="c3e085c7-565a-47c5-ab6f-6fceb5918852" providerId="ADAL" clId="{1BA3BF91-F497-45AB-BEED-C71D52774BFC}" dt="2024-05-10T09:16:26.232" v="4523" actId="47"/>
        <pc:sldMkLst>
          <pc:docMk/>
          <pc:sldMk cId="948706787" sldId="480"/>
        </pc:sldMkLst>
      </pc:sldChg>
      <pc:sldChg chg="del">
        <pc:chgData name="KIM Kyoungyong" userId="c3e085c7-565a-47c5-ab6f-6fceb5918852" providerId="ADAL" clId="{1BA3BF91-F497-45AB-BEED-C71D52774BFC}" dt="2024-05-10T09:16:26.232" v="4523" actId="47"/>
        <pc:sldMkLst>
          <pc:docMk/>
          <pc:sldMk cId="3246393899" sldId="482"/>
        </pc:sldMkLst>
      </pc:sldChg>
      <pc:sldChg chg="del">
        <pc:chgData name="KIM Kyoungyong" userId="c3e085c7-565a-47c5-ab6f-6fceb5918852" providerId="ADAL" clId="{1BA3BF91-F497-45AB-BEED-C71D52774BFC}" dt="2024-05-10T09:16:26.232" v="4523" actId="47"/>
        <pc:sldMkLst>
          <pc:docMk/>
          <pc:sldMk cId="144839773" sldId="483"/>
        </pc:sldMkLst>
      </pc:sldChg>
      <pc:sldChg chg="del">
        <pc:chgData name="KIM Kyoungyong" userId="c3e085c7-565a-47c5-ab6f-6fceb5918852" providerId="ADAL" clId="{1BA3BF91-F497-45AB-BEED-C71D52774BFC}" dt="2024-05-10T09:16:26.232" v="4523" actId="47"/>
        <pc:sldMkLst>
          <pc:docMk/>
          <pc:sldMk cId="2266131002" sldId="484"/>
        </pc:sldMkLst>
      </pc:sldChg>
      <pc:sldChg chg="del">
        <pc:chgData name="KIM Kyoungyong" userId="c3e085c7-565a-47c5-ab6f-6fceb5918852" providerId="ADAL" clId="{1BA3BF91-F497-45AB-BEED-C71D52774BFC}" dt="2024-05-10T08:03:45.653" v="3697" actId="47"/>
        <pc:sldMkLst>
          <pc:docMk/>
          <pc:sldMk cId="3260264396" sldId="486"/>
        </pc:sldMkLst>
      </pc:sldChg>
      <pc:sldChg chg="del">
        <pc:chgData name="KIM Kyoungyong" userId="c3e085c7-565a-47c5-ab6f-6fceb5918852" providerId="ADAL" clId="{1BA3BF91-F497-45AB-BEED-C71D52774BFC}" dt="2024-05-10T08:03:45.653" v="3697" actId="47"/>
        <pc:sldMkLst>
          <pc:docMk/>
          <pc:sldMk cId="2500518168" sldId="503"/>
        </pc:sldMkLst>
      </pc:sldChg>
      <pc:sldChg chg="addSp delSp modSp add mod ord">
        <pc:chgData name="KIM Kyoungyong" userId="c3e085c7-565a-47c5-ab6f-6fceb5918852" providerId="ADAL" clId="{1BA3BF91-F497-45AB-BEED-C71D52774BFC}" dt="2024-05-10T07:39:04.997" v="2015"/>
        <pc:sldMkLst>
          <pc:docMk/>
          <pc:sldMk cId="393411335" sldId="533"/>
        </pc:sldMkLst>
        <pc:spChg chg="del">
          <ac:chgData name="KIM Kyoungyong" userId="c3e085c7-565a-47c5-ab6f-6fceb5918852" providerId="ADAL" clId="{1BA3BF91-F497-45AB-BEED-C71D52774BFC}" dt="2024-05-10T06:57:00.905" v="801" actId="478"/>
          <ac:spMkLst>
            <pc:docMk/>
            <pc:sldMk cId="393411335" sldId="533"/>
            <ac:spMk id="5" creationId="{77236A33-5F74-C9A7-1C69-C8170D1381D4}"/>
          </ac:spMkLst>
        </pc:spChg>
        <pc:spChg chg="mod">
          <ac:chgData name="KIM Kyoungyong" userId="c3e085c7-565a-47c5-ab6f-6fceb5918852" providerId="ADAL" clId="{1BA3BF91-F497-45AB-BEED-C71D52774BFC}" dt="2024-05-10T07:03:35.655" v="1272" actId="1076"/>
          <ac:spMkLst>
            <pc:docMk/>
            <pc:sldMk cId="393411335" sldId="533"/>
            <ac:spMk id="6" creationId="{CF09AC64-1A0C-B0D2-0E34-A666DFA561E8}"/>
          </ac:spMkLst>
        </pc:spChg>
        <pc:cxnChg chg="add mod">
          <ac:chgData name="KIM Kyoungyong" userId="c3e085c7-565a-47c5-ab6f-6fceb5918852" providerId="ADAL" clId="{1BA3BF91-F497-45AB-BEED-C71D52774BFC}" dt="2024-05-10T07:22:55.777" v="1434" actId="1076"/>
          <ac:cxnSpMkLst>
            <pc:docMk/>
            <pc:sldMk cId="393411335" sldId="533"/>
            <ac:cxnSpMk id="2" creationId="{EB3DFF26-95F8-D046-6D8E-5079BF6196A0}"/>
          </ac:cxnSpMkLst>
        </pc:cxnChg>
      </pc:sldChg>
      <pc:sldChg chg="del">
        <pc:chgData name="KIM Kyoungyong" userId="c3e085c7-565a-47c5-ab6f-6fceb5918852" providerId="ADAL" clId="{1BA3BF91-F497-45AB-BEED-C71D52774BFC}" dt="2024-05-10T09:16:26.232" v="4523" actId="47"/>
        <pc:sldMkLst>
          <pc:docMk/>
          <pc:sldMk cId="3982259765" sldId="566"/>
        </pc:sldMkLst>
      </pc:sldChg>
      <pc:sldChg chg="del">
        <pc:chgData name="KIM Kyoungyong" userId="c3e085c7-565a-47c5-ab6f-6fceb5918852" providerId="ADAL" clId="{1BA3BF91-F497-45AB-BEED-C71D52774BFC}" dt="2024-05-10T09:16:26.232" v="4523" actId="47"/>
        <pc:sldMkLst>
          <pc:docMk/>
          <pc:sldMk cId="3709918544" sldId="567"/>
        </pc:sldMkLst>
      </pc:sldChg>
      <pc:sldChg chg="addSp delSp modSp mod">
        <pc:chgData name="KIM Kyoungyong" userId="c3e085c7-565a-47c5-ab6f-6fceb5918852" providerId="ADAL" clId="{1BA3BF91-F497-45AB-BEED-C71D52774BFC}" dt="2024-05-10T07:37:45.171" v="1997" actId="14100"/>
        <pc:sldMkLst>
          <pc:docMk/>
          <pc:sldMk cId="1958713568" sldId="569"/>
        </pc:sldMkLst>
        <pc:spChg chg="add mod">
          <ac:chgData name="KIM Kyoungyong" userId="c3e085c7-565a-47c5-ab6f-6fceb5918852" providerId="ADAL" clId="{1BA3BF91-F497-45AB-BEED-C71D52774BFC}" dt="2024-05-10T06:50:34.920" v="257" actId="14100"/>
          <ac:spMkLst>
            <pc:docMk/>
            <pc:sldMk cId="1958713568" sldId="569"/>
            <ac:spMk id="9" creationId="{E99B1177-CC95-CD08-D749-4EB941040341}"/>
          </ac:spMkLst>
        </pc:spChg>
        <pc:spChg chg="add mod">
          <ac:chgData name="KIM Kyoungyong" userId="c3e085c7-565a-47c5-ab6f-6fceb5918852" providerId="ADAL" clId="{1BA3BF91-F497-45AB-BEED-C71D52774BFC}" dt="2024-05-10T07:04:58.423" v="1291" actId="255"/>
          <ac:spMkLst>
            <pc:docMk/>
            <pc:sldMk cId="1958713568" sldId="569"/>
            <ac:spMk id="10" creationId="{84F59B6E-7265-475F-1C7B-AC9A720779C3}"/>
          </ac:spMkLst>
        </pc:spChg>
        <pc:spChg chg="add mod">
          <ac:chgData name="KIM Kyoungyong" userId="c3e085c7-565a-47c5-ab6f-6fceb5918852" providerId="ADAL" clId="{1BA3BF91-F497-45AB-BEED-C71D52774BFC}" dt="2024-05-10T07:36:34.537" v="1989" actId="1076"/>
          <ac:spMkLst>
            <pc:docMk/>
            <pc:sldMk cId="1958713568" sldId="569"/>
            <ac:spMk id="11" creationId="{69A426F8-0F9F-9CBE-51BE-BF4C1C99ABF3}"/>
          </ac:spMkLst>
        </pc:spChg>
        <pc:spChg chg="add mod">
          <ac:chgData name="KIM Kyoungyong" userId="c3e085c7-565a-47c5-ab6f-6fceb5918852" providerId="ADAL" clId="{1BA3BF91-F497-45AB-BEED-C71D52774BFC}" dt="2024-05-10T07:37:45.171" v="1997" actId="14100"/>
          <ac:spMkLst>
            <pc:docMk/>
            <pc:sldMk cId="1958713568" sldId="569"/>
            <ac:spMk id="18" creationId="{83876CB7-7AA5-CF82-4BF0-27FF05D26544}"/>
          </ac:spMkLst>
        </pc:spChg>
        <pc:spChg chg="add mod">
          <ac:chgData name="KIM Kyoungyong" userId="c3e085c7-565a-47c5-ab6f-6fceb5918852" providerId="ADAL" clId="{1BA3BF91-F497-45AB-BEED-C71D52774BFC}" dt="2024-05-10T07:36:38.130" v="1990" actId="1076"/>
          <ac:spMkLst>
            <pc:docMk/>
            <pc:sldMk cId="1958713568" sldId="569"/>
            <ac:spMk id="21" creationId="{3979CEFD-58DF-06C2-F63D-47E9263ABD2B}"/>
          </ac:spMkLst>
        </pc:spChg>
        <pc:spChg chg="add mod">
          <ac:chgData name="KIM Kyoungyong" userId="c3e085c7-565a-47c5-ab6f-6fceb5918852" providerId="ADAL" clId="{1BA3BF91-F497-45AB-BEED-C71D52774BFC}" dt="2024-05-10T07:37:34.438" v="1996" actId="14100"/>
          <ac:spMkLst>
            <pc:docMk/>
            <pc:sldMk cId="1958713568" sldId="569"/>
            <ac:spMk id="22" creationId="{99FBCAC1-3FDA-8F48-DB3A-FE4E9A45D8C5}"/>
          </ac:spMkLst>
        </pc:spChg>
        <pc:graphicFrameChg chg="add del">
          <ac:chgData name="KIM Kyoungyong" userId="c3e085c7-565a-47c5-ab6f-6fceb5918852" providerId="ADAL" clId="{1BA3BF91-F497-45AB-BEED-C71D52774BFC}" dt="2024-05-10T06:09:05.819" v="11" actId="21"/>
          <ac:graphicFrameMkLst>
            <pc:docMk/>
            <pc:sldMk cId="1958713568" sldId="569"/>
            <ac:graphicFrameMk id="8" creationId="{1FD8BDD6-BBEF-EB84-C6D1-EBF600B6E588}"/>
          </ac:graphicFrameMkLst>
        </pc:graphicFrameChg>
        <pc:picChg chg="mod">
          <ac:chgData name="KIM Kyoungyong" userId="c3e085c7-565a-47c5-ab6f-6fceb5918852" providerId="ADAL" clId="{1BA3BF91-F497-45AB-BEED-C71D52774BFC}" dt="2024-05-10T06:44:38.692" v="162" actId="29295"/>
          <ac:picMkLst>
            <pc:docMk/>
            <pc:sldMk cId="1958713568" sldId="569"/>
            <ac:picMk id="3" creationId="{AB2B65D5-0D47-AB73-C5BF-1DA9ADD9E816}"/>
          </ac:picMkLst>
        </pc:picChg>
        <pc:cxnChg chg="add del mod">
          <ac:chgData name="KIM Kyoungyong" userId="c3e085c7-565a-47c5-ab6f-6fceb5918852" providerId="ADAL" clId="{1BA3BF91-F497-45AB-BEED-C71D52774BFC}" dt="2024-05-10T07:15:19.988" v="1418" actId="478"/>
          <ac:cxnSpMkLst>
            <pc:docMk/>
            <pc:sldMk cId="1958713568" sldId="569"/>
            <ac:cxnSpMk id="13" creationId="{3006ED2A-E1DB-083C-5C12-50C10FFF6E78}"/>
          </ac:cxnSpMkLst>
        </pc:cxnChg>
        <pc:cxnChg chg="add mod">
          <ac:chgData name="KIM Kyoungyong" userId="c3e085c7-565a-47c5-ab6f-6fceb5918852" providerId="ADAL" clId="{1BA3BF91-F497-45AB-BEED-C71D52774BFC}" dt="2024-05-10T07:34:31.997" v="1984" actId="1076"/>
          <ac:cxnSpMkLst>
            <pc:docMk/>
            <pc:sldMk cId="1958713568" sldId="569"/>
            <ac:cxnSpMk id="23" creationId="{AF771A33-88B3-DEC5-5F96-4BCE2DC7AACE}"/>
          </ac:cxnSpMkLst>
        </pc:cxnChg>
      </pc:sldChg>
      <pc:sldChg chg="del setBg">
        <pc:chgData name="KIM Kyoungyong" userId="c3e085c7-565a-47c5-ab6f-6fceb5918852" providerId="ADAL" clId="{1BA3BF91-F497-45AB-BEED-C71D52774BFC}" dt="2024-05-10T06:02:28.661" v="9" actId="47"/>
        <pc:sldMkLst>
          <pc:docMk/>
          <pc:sldMk cId="3563450267" sldId="570"/>
        </pc:sldMkLst>
      </pc:sldChg>
      <pc:sldChg chg="delSp modSp add del mod">
        <pc:chgData name="KIM Kyoungyong" userId="c3e085c7-565a-47c5-ab6f-6fceb5918852" providerId="ADAL" clId="{1BA3BF91-F497-45AB-BEED-C71D52774BFC}" dt="2024-05-10T07:37:53.517" v="1998" actId="47"/>
        <pc:sldMkLst>
          <pc:docMk/>
          <pc:sldMk cId="4082016400" sldId="570"/>
        </pc:sldMkLst>
        <pc:spChg chg="mod">
          <ac:chgData name="KIM Kyoungyong" userId="c3e085c7-565a-47c5-ab6f-6fceb5918852" providerId="ADAL" clId="{1BA3BF91-F497-45AB-BEED-C71D52774BFC}" dt="2024-05-10T07:21:48.895" v="1433" actId="1076"/>
          <ac:spMkLst>
            <pc:docMk/>
            <pc:sldMk cId="4082016400" sldId="570"/>
            <ac:spMk id="11" creationId="{69A426F8-0F9F-9CBE-51BE-BF4C1C99ABF3}"/>
          </ac:spMkLst>
        </pc:spChg>
        <pc:spChg chg="mod">
          <ac:chgData name="KIM Kyoungyong" userId="c3e085c7-565a-47c5-ab6f-6fceb5918852" providerId="ADAL" clId="{1BA3BF91-F497-45AB-BEED-C71D52774BFC}" dt="2024-05-10T07:26:20.329" v="1823" actId="1076"/>
          <ac:spMkLst>
            <pc:docMk/>
            <pc:sldMk cId="4082016400" sldId="570"/>
            <ac:spMk id="18" creationId="{83876CB7-7AA5-CF82-4BF0-27FF05D26544}"/>
          </ac:spMkLst>
        </pc:spChg>
        <pc:cxnChg chg="del mod">
          <ac:chgData name="KIM Kyoungyong" userId="c3e085c7-565a-47c5-ab6f-6fceb5918852" providerId="ADAL" clId="{1BA3BF91-F497-45AB-BEED-C71D52774BFC}" dt="2024-05-10T07:26:45.062" v="1827" actId="21"/>
          <ac:cxnSpMkLst>
            <pc:docMk/>
            <pc:sldMk cId="4082016400" sldId="570"/>
            <ac:cxnSpMk id="13" creationId="{3006ED2A-E1DB-083C-5C12-50C10FFF6E78}"/>
          </ac:cxnSpMkLst>
        </pc:cxnChg>
      </pc:sldChg>
      <pc:sldChg chg="addSp delSp modSp add mod">
        <pc:chgData name="KIM Kyoungyong" userId="c3e085c7-565a-47c5-ab6f-6fceb5918852" providerId="ADAL" clId="{1BA3BF91-F497-45AB-BEED-C71D52774BFC}" dt="2024-05-10T07:38:50.530" v="2013" actId="14100"/>
        <pc:sldMkLst>
          <pc:docMk/>
          <pc:sldMk cId="2649097673" sldId="571"/>
        </pc:sldMkLst>
        <pc:spChg chg="add mod">
          <ac:chgData name="KIM Kyoungyong" userId="c3e085c7-565a-47c5-ab6f-6fceb5918852" providerId="ADAL" clId="{1BA3BF91-F497-45AB-BEED-C71D52774BFC}" dt="2024-05-10T07:38:47.751" v="2009" actId="1076"/>
          <ac:spMkLst>
            <pc:docMk/>
            <pc:sldMk cId="2649097673" sldId="571"/>
            <ac:spMk id="2" creationId="{DA5140FB-F9E3-A3D3-97EB-B05B9D76E0E3}"/>
          </ac:spMkLst>
        </pc:spChg>
        <pc:spChg chg="add mod">
          <ac:chgData name="KIM Kyoungyong" userId="c3e085c7-565a-47c5-ab6f-6fceb5918852" providerId="ADAL" clId="{1BA3BF91-F497-45AB-BEED-C71D52774BFC}" dt="2024-05-10T07:38:48.302" v="2010" actId="1076"/>
          <ac:spMkLst>
            <pc:docMk/>
            <pc:sldMk cId="2649097673" sldId="571"/>
            <ac:spMk id="4" creationId="{EF1F80BB-19D1-752A-7592-EB6B12841B85}"/>
          </ac:spMkLst>
        </pc:spChg>
        <pc:spChg chg="add del mod">
          <ac:chgData name="KIM Kyoungyong" userId="c3e085c7-565a-47c5-ab6f-6fceb5918852" providerId="ADAL" clId="{1BA3BF91-F497-45AB-BEED-C71D52774BFC}" dt="2024-05-10T07:27:19.712" v="1834" actId="21"/>
          <ac:spMkLst>
            <pc:docMk/>
            <pc:sldMk cId="2649097673" sldId="571"/>
            <ac:spMk id="11" creationId="{69A426F8-0F9F-9CBE-51BE-BF4C1C99ABF3}"/>
          </ac:spMkLst>
        </pc:spChg>
        <pc:spChg chg="mod">
          <ac:chgData name="KIM Kyoungyong" userId="c3e085c7-565a-47c5-ab6f-6fceb5918852" providerId="ADAL" clId="{1BA3BF91-F497-45AB-BEED-C71D52774BFC}" dt="2024-05-10T07:25:54.615" v="1818"/>
          <ac:spMkLst>
            <pc:docMk/>
            <pc:sldMk cId="2649097673" sldId="571"/>
            <ac:spMk id="18" creationId="{83876CB7-7AA5-CF82-4BF0-27FF05D26544}"/>
          </ac:spMkLst>
        </pc:spChg>
        <pc:cxnChg chg="add del mod">
          <ac:chgData name="KIM Kyoungyong" userId="c3e085c7-565a-47c5-ab6f-6fceb5918852" providerId="ADAL" clId="{1BA3BF91-F497-45AB-BEED-C71D52774BFC}" dt="2024-05-10T07:38:50.530" v="2013" actId="14100"/>
          <ac:cxnSpMkLst>
            <pc:docMk/>
            <pc:sldMk cId="2649097673" sldId="571"/>
            <ac:cxnSpMk id="5" creationId="{C2B66D79-8931-4359-B058-7260CBCCD0D9}"/>
          </ac:cxnSpMkLst>
        </pc:cxnChg>
        <pc:cxnChg chg="del">
          <ac:chgData name="KIM Kyoungyong" userId="c3e085c7-565a-47c5-ab6f-6fceb5918852" providerId="ADAL" clId="{1BA3BF91-F497-45AB-BEED-C71D52774BFC}" dt="2024-05-10T07:26:51.692" v="1828" actId="478"/>
          <ac:cxnSpMkLst>
            <pc:docMk/>
            <pc:sldMk cId="2649097673" sldId="571"/>
            <ac:cxnSpMk id="13" creationId="{3006ED2A-E1DB-083C-5C12-50C10FFF6E78}"/>
          </ac:cxnSpMkLst>
        </pc:cxnChg>
      </pc:sldChg>
      <pc:sldChg chg="modSp add mod">
        <pc:chgData name="KIM Kyoungyong" userId="c3e085c7-565a-47c5-ab6f-6fceb5918852" providerId="ADAL" clId="{1BA3BF91-F497-45AB-BEED-C71D52774BFC}" dt="2024-05-10T07:39:35.344" v="2018" actId="207"/>
        <pc:sldMkLst>
          <pc:docMk/>
          <pc:sldMk cId="1519022823" sldId="572"/>
        </pc:sldMkLst>
        <pc:spChg chg="mod">
          <ac:chgData name="KIM Kyoungyong" userId="c3e085c7-565a-47c5-ab6f-6fceb5918852" providerId="ADAL" clId="{1BA3BF91-F497-45AB-BEED-C71D52774BFC}" dt="2024-05-10T07:39:35.344" v="2018" actId="207"/>
          <ac:spMkLst>
            <pc:docMk/>
            <pc:sldMk cId="1519022823" sldId="572"/>
            <ac:spMk id="6" creationId="{CF09AC64-1A0C-B0D2-0E34-A666DFA561E8}"/>
          </ac:spMkLst>
        </pc:spChg>
      </pc:sldChg>
      <pc:sldChg chg="addSp delSp modSp add mod">
        <pc:chgData name="KIM Kyoungyong" userId="c3e085c7-565a-47c5-ab6f-6fceb5918852" providerId="ADAL" clId="{1BA3BF91-F497-45AB-BEED-C71D52774BFC}" dt="2024-05-10T09:24:59.467" v="4801" actId="1076"/>
        <pc:sldMkLst>
          <pc:docMk/>
          <pc:sldMk cId="1284504733" sldId="573"/>
        </pc:sldMkLst>
        <pc:spChg chg="del">
          <ac:chgData name="KIM Kyoungyong" userId="c3e085c7-565a-47c5-ab6f-6fceb5918852" providerId="ADAL" clId="{1BA3BF91-F497-45AB-BEED-C71D52774BFC}" dt="2024-05-10T07:47:18.226" v="2356" actId="478"/>
          <ac:spMkLst>
            <pc:docMk/>
            <pc:sldMk cId="1284504733" sldId="573"/>
            <ac:spMk id="2" creationId="{DA5140FB-F9E3-A3D3-97EB-B05B9D76E0E3}"/>
          </ac:spMkLst>
        </pc:spChg>
        <pc:spChg chg="del">
          <ac:chgData name="KIM Kyoungyong" userId="c3e085c7-565a-47c5-ab6f-6fceb5918852" providerId="ADAL" clId="{1BA3BF91-F497-45AB-BEED-C71D52774BFC}" dt="2024-05-10T07:47:20.598" v="2357" actId="478"/>
          <ac:spMkLst>
            <pc:docMk/>
            <pc:sldMk cId="1284504733" sldId="573"/>
            <ac:spMk id="4" creationId="{EF1F80BB-19D1-752A-7592-EB6B12841B85}"/>
          </ac:spMkLst>
        </pc:spChg>
        <pc:spChg chg="mod">
          <ac:chgData name="KIM Kyoungyong" userId="c3e085c7-565a-47c5-ab6f-6fceb5918852" providerId="ADAL" clId="{1BA3BF91-F497-45AB-BEED-C71D52774BFC}" dt="2024-05-10T07:45:52.697" v="2268" actId="20577"/>
          <ac:spMkLst>
            <pc:docMk/>
            <pc:sldMk cId="1284504733" sldId="573"/>
            <ac:spMk id="9" creationId="{E99B1177-CC95-CD08-D749-4EB941040341}"/>
          </ac:spMkLst>
        </pc:spChg>
        <pc:spChg chg="mod">
          <ac:chgData name="KIM Kyoungyong" userId="c3e085c7-565a-47c5-ab6f-6fceb5918852" providerId="ADAL" clId="{1BA3BF91-F497-45AB-BEED-C71D52774BFC}" dt="2024-05-10T07:46:49.262" v="2353" actId="20577"/>
          <ac:spMkLst>
            <pc:docMk/>
            <pc:sldMk cId="1284504733" sldId="573"/>
            <ac:spMk id="10" creationId="{84F59B6E-7265-475F-1C7B-AC9A720779C3}"/>
          </ac:spMkLst>
        </pc:spChg>
        <pc:spChg chg="mod">
          <ac:chgData name="KIM Kyoungyong" userId="c3e085c7-565a-47c5-ab6f-6fceb5918852" providerId="ADAL" clId="{1BA3BF91-F497-45AB-BEED-C71D52774BFC}" dt="2024-05-10T07:47:48.763" v="2364" actId="20577"/>
          <ac:spMkLst>
            <pc:docMk/>
            <pc:sldMk cId="1284504733" sldId="573"/>
            <ac:spMk id="11" creationId="{69A426F8-0F9F-9CBE-51BE-BF4C1C99ABF3}"/>
          </ac:spMkLst>
        </pc:spChg>
        <pc:spChg chg="mod">
          <ac:chgData name="KIM Kyoungyong" userId="c3e085c7-565a-47c5-ab6f-6fceb5918852" providerId="ADAL" clId="{1BA3BF91-F497-45AB-BEED-C71D52774BFC}" dt="2024-05-10T09:24:20.966" v="4797" actId="14100"/>
          <ac:spMkLst>
            <pc:docMk/>
            <pc:sldMk cId="1284504733" sldId="573"/>
            <ac:spMk id="18" creationId="{83876CB7-7AA5-CF82-4BF0-27FF05D26544}"/>
          </ac:spMkLst>
        </pc:spChg>
        <pc:picChg chg="add mod">
          <ac:chgData name="KIM Kyoungyong" userId="c3e085c7-565a-47c5-ab6f-6fceb5918852" providerId="ADAL" clId="{1BA3BF91-F497-45AB-BEED-C71D52774BFC}" dt="2024-05-10T09:24:13.482" v="4796" actId="14100"/>
          <ac:picMkLst>
            <pc:docMk/>
            <pc:sldMk cId="1284504733" sldId="573"/>
            <ac:picMk id="5" creationId="{C1B4FF83-8DEA-5DF5-184C-BC86E9545198}"/>
          </ac:picMkLst>
        </pc:picChg>
        <pc:picChg chg="add mod">
          <ac:chgData name="KIM Kyoungyong" userId="c3e085c7-565a-47c5-ab6f-6fceb5918852" providerId="ADAL" clId="{1BA3BF91-F497-45AB-BEED-C71D52774BFC}" dt="2024-05-10T09:24:59.467" v="4801" actId="1076"/>
          <ac:picMkLst>
            <pc:docMk/>
            <pc:sldMk cId="1284504733" sldId="573"/>
            <ac:picMk id="6" creationId="{5C5B05F4-CA69-EFE6-D7CF-40245BA282A9}"/>
          </ac:picMkLst>
        </pc:picChg>
      </pc:sldChg>
      <pc:sldChg chg="addSp modSp add mod">
        <pc:chgData name="KIM Kyoungyong" userId="c3e085c7-565a-47c5-ab6f-6fceb5918852" providerId="ADAL" clId="{1BA3BF91-F497-45AB-BEED-C71D52774BFC}" dt="2024-05-10T09:26:02.318" v="4805" actId="14100"/>
        <pc:sldMkLst>
          <pc:docMk/>
          <pc:sldMk cId="1608878088" sldId="574"/>
        </pc:sldMkLst>
        <pc:spChg chg="mod">
          <ac:chgData name="KIM Kyoungyong" userId="c3e085c7-565a-47c5-ab6f-6fceb5918852" providerId="ADAL" clId="{1BA3BF91-F497-45AB-BEED-C71D52774BFC}" dt="2024-05-10T07:48:16.679" v="2376" actId="20577"/>
          <ac:spMkLst>
            <pc:docMk/>
            <pc:sldMk cId="1608878088" sldId="574"/>
            <ac:spMk id="9" creationId="{E99B1177-CC95-CD08-D749-4EB941040341}"/>
          </ac:spMkLst>
        </pc:spChg>
        <pc:spChg chg="mod">
          <ac:chgData name="KIM Kyoungyong" userId="c3e085c7-565a-47c5-ab6f-6fceb5918852" providerId="ADAL" clId="{1BA3BF91-F497-45AB-BEED-C71D52774BFC}" dt="2024-05-10T07:48:31.436" v="2403"/>
          <ac:spMkLst>
            <pc:docMk/>
            <pc:sldMk cId="1608878088" sldId="574"/>
            <ac:spMk id="10" creationId="{84F59B6E-7265-475F-1C7B-AC9A720779C3}"/>
          </ac:spMkLst>
        </pc:spChg>
        <pc:picChg chg="add mod">
          <ac:chgData name="KIM Kyoungyong" userId="c3e085c7-565a-47c5-ab6f-6fceb5918852" providerId="ADAL" clId="{1BA3BF91-F497-45AB-BEED-C71D52774BFC}" dt="2024-05-10T09:26:02.318" v="4805" actId="14100"/>
          <ac:picMkLst>
            <pc:docMk/>
            <pc:sldMk cId="1608878088" sldId="574"/>
            <ac:picMk id="2" creationId="{A991F1FA-25A2-EACB-1283-D7FE2562A6FD}"/>
          </ac:picMkLst>
        </pc:picChg>
      </pc:sldChg>
      <pc:sldChg chg="addSp modSp add mod">
        <pc:chgData name="KIM Kyoungyong" userId="c3e085c7-565a-47c5-ab6f-6fceb5918852" providerId="ADAL" clId="{1BA3BF91-F497-45AB-BEED-C71D52774BFC}" dt="2024-05-10T09:26:52.608" v="4810" actId="1076"/>
        <pc:sldMkLst>
          <pc:docMk/>
          <pc:sldMk cId="3465780155" sldId="575"/>
        </pc:sldMkLst>
        <pc:spChg chg="mod">
          <ac:chgData name="KIM Kyoungyong" userId="c3e085c7-565a-47c5-ab6f-6fceb5918852" providerId="ADAL" clId="{1BA3BF91-F497-45AB-BEED-C71D52774BFC}" dt="2024-05-10T07:48:47.462" v="2406" actId="20577"/>
          <ac:spMkLst>
            <pc:docMk/>
            <pc:sldMk cId="3465780155" sldId="575"/>
            <ac:spMk id="9" creationId="{E99B1177-CC95-CD08-D749-4EB941040341}"/>
          </ac:spMkLst>
        </pc:spChg>
        <pc:spChg chg="mod">
          <ac:chgData name="KIM Kyoungyong" userId="c3e085c7-565a-47c5-ab6f-6fceb5918852" providerId="ADAL" clId="{1BA3BF91-F497-45AB-BEED-C71D52774BFC}" dt="2024-05-10T07:49:11.278" v="2501" actId="14100"/>
          <ac:spMkLst>
            <pc:docMk/>
            <pc:sldMk cId="3465780155" sldId="575"/>
            <ac:spMk id="10" creationId="{84F59B6E-7265-475F-1C7B-AC9A720779C3}"/>
          </ac:spMkLst>
        </pc:spChg>
        <pc:picChg chg="add mod">
          <ac:chgData name="KIM Kyoungyong" userId="c3e085c7-565a-47c5-ab6f-6fceb5918852" providerId="ADAL" clId="{1BA3BF91-F497-45AB-BEED-C71D52774BFC}" dt="2024-05-10T09:26:52.608" v="4810" actId="1076"/>
          <ac:picMkLst>
            <pc:docMk/>
            <pc:sldMk cId="3465780155" sldId="575"/>
            <ac:picMk id="2" creationId="{D6490B24-D3A9-1364-7FE5-2E544DA5264E}"/>
          </ac:picMkLst>
        </pc:picChg>
      </pc:sldChg>
      <pc:sldChg chg="addSp modSp add mod">
        <pc:chgData name="KIM Kyoungyong" userId="c3e085c7-565a-47c5-ab6f-6fceb5918852" providerId="ADAL" clId="{1BA3BF91-F497-45AB-BEED-C71D52774BFC}" dt="2024-05-10T09:51:12.334" v="4813" actId="14100"/>
        <pc:sldMkLst>
          <pc:docMk/>
          <pc:sldMk cId="3186519337" sldId="576"/>
        </pc:sldMkLst>
        <pc:spChg chg="mod">
          <ac:chgData name="KIM Kyoungyong" userId="c3e085c7-565a-47c5-ab6f-6fceb5918852" providerId="ADAL" clId="{1BA3BF91-F497-45AB-BEED-C71D52774BFC}" dt="2024-05-10T07:50:09.715" v="2527" actId="255"/>
          <ac:spMkLst>
            <pc:docMk/>
            <pc:sldMk cId="3186519337" sldId="576"/>
            <ac:spMk id="9" creationId="{E99B1177-CC95-CD08-D749-4EB941040341}"/>
          </ac:spMkLst>
        </pc:spChg>
        <pc:spChg chg="mod">
          <ac:chgData name="KIM Kyoungyong" userId="c3e085c7-565a-47c5-ab6f-6fceb5918852" providerId="ADAL" clId="{1BA3BF91-F497-45AB-BEED-C71D52774BFC}" dt="2024-05-10T07:50:23.943" v="2586"/>
          <ac:spMkLst>
            <pc:docMk/>
            <pc:sldMk cId="3186519337" sldId="576"/>
            <ac:spMk id="10" creationId="{84F59B6E-7265-475F-1C7B-AC9A720779C3}"/>
          </ac:spMkLst>
        </pc:spChg>
        <pc:picChg chg="add mod">
          <ac:chgData name="KIM Kyoungyong" userId="c3e085c7-565a-47c5-ab6f-6fceb5918852" providerId="ADAL" clId="{1BA3BF91-F497-45AB-BEED-C71D52774BFC}" dt="2024-05-10T09:51:12.334" v="4813" actId="14100"/>
          <ac:picMkLst>
            <pc:docMk/>
            <pc:sldMk cId="3186519337" sldId="576"/>
            <ac:picMk id="2" creationId="{1114CC71-D843-FD58-D3EE-AC5F21696F99}"/>
          </ac:picMkLst>
        </pc:picChg>
      </pc:sldChg>
      <pc:sldChg chg="modSp add mod">
        <pc:chgData name="KIM Kyoungyong" userId="c3e085c7-565a-47c5-ab6f-6fceb5918852" providerId="ADAL" clId="{1BA3BF91-F497-45AB-BEED-C71D52774BFC}" dt="2024-05-10T07:52:27.890" v="2601" actId="20577"/>
        <pc:sldMkLst>
          <pc:docMk/>
          <pc:sldMk cId="1193188748" sldId="577"/>
        </pc:sldMkLst>
        <pc:spChg chg="mod">
          <ac:chgData name="KIM Kyoungyong" userId="c3e085c7-565a-47c5-ab6f-6fceb5918852" providerId="ADAL" clId="{1BA3BF91-F497-45AB-BEED-C71D52774BFC}" dt="2024-05-10T07:52:27.890" v="2601" actId="20577"/>
          <ac:spMkLst>
            <pc:docMk/>
            <pc:sldMk cId="1193188748" sldId="577"/>
            <ac:spMk id="9" creationId="{E99B1177-CC95-CD08-D749-4EB941040341}"/>
          </ac:spMkLst>
        </pc:spChg>
      </pc:sldChg>
      <pc:sldChg chg="addSp modSp add mod">
        <pc:chgData name="KIM Kyoungyong" userId="c3e085c7-565a-47c5-ab6f-6fceb5918852" providerId="ADAL" clId="{1BA3BF91-F497-45AB-BEED-C71D52774BFC}" dt="2024-05-10T09:56:04.959" v="4844" actId="1076"/>
        <pc:sldMkLst>
          <pc:docMk/>
          <pc:sldMk cId="4094068276" sldId="578"/>
        </pc:sldMkLst>
        <pc:spChg chg="mod">
          <ac:chgData name="KIM Kyoungyong" userId="c3e085c7-565a-47c5-ab6f-6fceb5918852" providerId="ADAL" clId="{1BA3BF91-F497-45AB-BEED-C71D52774BFC}" dt="2024-05-10T07:53:22.829" v="2638" actId="20577"/>
          <ac:spMkLst>
            <pc:docMk/>
            <pc:sldMk cId="4094068276" sldId="578"/>
            <ac:spMk id="9" creationId="{E99B1177-CC95-CD08-D749-4EB941040341}"/>
          </ac:spMkLst>
        </pc:spChg>
        <pc:spChg chg="mod">
          <ac:chgData name="KIM Kyoungyong" userId="c3e085c7-565a-47c5-ab6f-6fceb5918852" providerId="ADAL" clId="{1BA3BF91-F497-45AB-BEED-C71D52774BFC}" dt="2024-05-10T07:54:04.343" v="2695"/>
          <ac:spMkLst>
            <pc:docMk/>
            <pc:sldMk cId="4094068276" sldId="578"/>
            <ac:spMk id="10" creationId="{84F59B6E-7265-475F-1C7B-AC9A720779C3}"/>
          </ac:spMkLst>
        </pc:spChg>
        <pc:picChg chg="add mod">
          <ac:chgData name="KIM Kyoungyong" userId="c3e085c7-565a-47c5-ab6f-6fceb5918852" providerId="ADAL" clId="{1BA3BF91-F497-45AB-BEED-C71D52774BFC}" dt="2024-05-10T09:56:04.959" v="4844" actId="1076"/>
          <ac:picMkLst>
            <pc:docMk/>
            <pc:sldMk cId="4094068276" sldId="578"/>
            <ac:picMk id="2" creationId="{540C3825-808C-F4EA-5EFC-FFCDF58822F2}"/>
          </ac:picMkLst>
        </pc:picChg>
      </pc:sldChg>
      <pc:sldChg chg="modSp add mod">
        <pc:chgData name="KIM Kyoungyong" userId="c3e085c7-565a-47c5-ab6f-6fceb5918852" providerId="ADAL" clId="{1BA3BF91-F497-45AB-BEED-C71D52774BFC}" dt="2024-05-10T07:54:43.847" v="2734"/>
        <pc:sldMkLst>
          <pc:docMk/>
          <pc:sldMk cId="1849309417" sldId="579"/>
        </pc:sldMkLst>
        <pc:spChg chg="mod">
          <ac:chgData name="KIM Kyoungyong" userId="c3e085c7-565a-47c5-ab6f-6fceb5918852" providerId="ADAL" clId="{1BA3BF91-F497-45AB-BEED-C71D52774BFC}" dt="2024-05-10T07:54:23.768" v="2710" actId="20577"/>
          <ac:spMkLst>
            <pc:docMk/>
            <pc:sldMk cId="1849309417" sldId="579"/>
            <ac:spMk id="9" creationId="{E99B1177-CC95-CD08-D749-4EB941040341}"/>
          </ac:spMkLst>
        </pc:spChg>
        <pc:spChg chg="mod">
          <ac:chgData name="KIM Kyoungyong" userId="c3e085c7-565a-47c5-ab6f-6fceb5918852" providerId="ADAL" clId="{1BA3BF91-F497-45AB-BEED-C71D52774BFC}" dt="2024-05-10T07:54:43.847" v="2734"/>
          <ac:spMkLst>
            <pc:docMk/>
            <pc:sldMk cId="1849309417" sldId="579"/>
            <ac:spMk id="10" creationId="{84F59B6E-7265-475F-1C7B-AC9A720779C3}"/>
          </ac:spMkLst>
        </pc:spChg>
      </pc:sldChg>
      <pc:sldChg chg="addSp modSp add mod">
        <pc:chgData name="KIM Kyoungyong" userId="c3e085c7-565a-47c5-ab6f-6fceb5918852" providerId="ADAL" clId="{1BA3BF91-F497-45AB-BEED-C71D52774BFC}" dt="2024-05-10T10:04:30.090" v="5245" actId="1076"/>
        <pc:sldMkLst>
          <pc:docMk/>
          <pc:sldMk cId="2076667790" sldId="580"/>
        </pc:sldMkLst>
        <pc:spChg chg="add mod">
          <ac:chgData name="KIM Kyoungyong" userId="c3e085c7-565a-47c5-ab6f-6fceb5918852" providerId="ADAL" clId="{1BA3BF91-F497-45AB-BEED-C71D52774BFC}" dt="2024-05-10T10:04:30.090" v="5245" actId="1076"/>
          <ac:spMkLst>
            <pc:docMk/>
            <pc:sldMk cId="2076667790" sldId="580"/>
            <ac:spMk id="2" creationId="{3E784080-A87C-BADA-6513-D15F0B744224}"/>
          </ac:spMkLst>
        </pc:spChg>
        <pc:spChg chg="mod">
          <ac:chgData name="KIM Kyoungyong" userId="c3e085c7-565a-47c5-ab6f-6fceb5918852" providerId="ADAL" clId="{1BA3BF91-F497-45AB-BEED-C71D52774BFC}" dt="2024-05-10T07:55:31.414" v="2781" actId="20577"/>
          <ac:spMkLst>
            <pc:docMk/>
            <pc:sldMk cId="2076667790" sldId="580"/>
            <ac:spMk id="9" creationId="{E99B1177-CC95-CD08-D749-4EB941040341}"/>
          </ac:spMkLst>
        </pc:spChg>
        <pc:spChg chg="mod">
          <ac:chgData name="KIM Kyoungyong" userId="c3e085c7-565a-47c5-ab6f-6fceb5918852" providerId="ADAL" clId="{1BA3BF91-F497-45AB-BEED-C71D52774BFC}" dt="2024-05-10T07:55:45.889" v="2824"/>
          <ac:spMkLst>
            <pc:docMk/>
            <pc:sldMk cId="2076667790" sldId="580"/>
            <ac:spMk id="10" creationId="{84F59B6E-7265-475F-1C7B-AC9A720779C3}"/>
          </ac:spMkLst>
        </pc:spChg>
      </pc:sldChg>
      <pc:sldChg chg="addSp modSp add mod">
        <pc:chgData name="KIM Kyoungyong" userId="c3e085c7-565a-47c5-ab6f-6fceb5918852" providerId="ADAL" clId="{1BA3BF91-F497-45AB-BEED-C71D52774BFC}" dt="2024-05-10T10:05:18.671" v="5248" actId="1076"/>
        <pc:sldMkLst>
          <pc:docMk/>
          <pc:sldMk cId="1380255299" sldId="581"/>
        </pc:sldMkLst>
        <pc:spChg chg="mod">
          <ac:chgData name="KIM Kyoungyong" userId="c3e085c7-565a-47c5-ab6f-6fceb5918852" providerId="ADAL" clId="{1BA3BF91-F497-45AB-BEED-C71D52774BFC}" dt="2024-05-10T07:56:01.508" v="2827" actId="20577"/>
          <ac:spMkLst>
            <pc:docMk/>
            <pc:sldMk cId="1380255299" sldId="581"/>
            <ac:spMk id="9" creationId="{E99B1177-CC95-CD08-D749-4EB941040341}"/>
          </ac:spMkLst>
        </pc:spChg>
        <pc:spChg chg="mod">
          <ac:chgData name="KIM Kyoungyong" userId="c3e085c7-565a-47c5-ab6f-6fceb5918852" providerId="ADAL" clId="{1BA3BF91-F497-45AB-BEED-C71D52774BFC}" dt="2024-05-10T07:56:21.541" v="2919" actId="20577"/>
          <ac:spMkLst>
            <pc:docMk/>
            <pc:sldMk cId="1380255299" sldId="581"/>
            <ac:spMk id="10" creationId="{84F59B6E-7265-475F-1C7B-AC9A720779C3}"/>
          </ac:spMkLst>
        </pc:spChg>
        <pc:picChg chg="add mod">
          <ac:chgData name="KIM Kyoungyong" userId="c3e085c7-565a-47c5-ab6f-6fceb5918852" providerId="ADAL" clId="{1BA3BF91-F497-45AB-BEED-C71D52774BFC}" dt="2024-05-10T10:05:18.671" v="5248" actId="1076"/>
          <ac:picMkLst>
            <pc:docMk/>
            <pc:sldMk cId="1380255299" sldId="581"/>
            <ac:picMk id="2" creationId="{2093CD61-D650-51D9-C691-CDAA6BE5E52D}"/>
          </ac:picMkLst>
        </pc:picChg>
      </pc:sldChg>
      <pc:sldChg chg="addSp modSp add mod">
        <pc:chgData name="KIM Kyoungyong" userId="c3e085c7-565a-47c5-ab6f-6fceb5918852" providerId="ADAL" clId="{1BA3BF91-F497-45AB-BEED-C71D52774BFC}" dt="2024-05-10T10:10:23.805" v="5250" actId="1076"/>
        <pc:sldMkLst>
          <pc:docMk/>
          <pc:sldMk cId="1353635550" sldId="582"/>
        </pc:sldMkLst>
        <pc:spChg chg="mod">
          <ac:chgData name="KIM Kyoungyong" userId="c3e085c7-565a-47c5-ab6f-6fceb5918852" providerId="ADAL" clId="{1BA3BF91-F497-45AB-BEED-C71D52774BFC}" dt="2024-05-10T07:56:36.583" v="2922" actId="20577"/>
          <ac:spMkLst>
            <pc:docMk/>
            <pc:sldMk cId="1353635550" sldId="582"/>
            <ac:spMk id="9" creationId="{E99B1177-CC95-CD08-D749-4EB941040341}"/>
          </ac:spMkLst>
        </pc:spChg>
        <pc:spChg chg="mod">
          <ac:chgData name="KIM Kyoungyong" userId="c3e085c7-565a-47c5-ab6f-6fceb5918852" providerId="ADAL" clId="{1BA3BF91-F497-45AB-BEED-C71D52774BFC}" dt="2024-05-10T07:56:49.890" v="2967"/>
          <ac:spMkLst>
            <pc:docMk/>
            <pc:sldMk cId="1353635550" sldId="582"/>
            <ac:spMk id="10" creationId="{84F59B6E-7265-475F-1C7B-AC9A720779C3}"/>
          </ac:spMkLst>
        </pc:spChg>
        <pc:graphicFrameChg chg="add mod">
          <ac:chgData name="KIM Kyoungyong" userId="c3e085c7-565a-47c5-ab6f-6fceb5918852" providerId="ADAL" clId="{1BA3BF91-F497-45AB-BEED-C71D52774BFC}" dt="2024-05-10T10:10:23.805" v="5250" actId="1076"/>
          <ac:graphicFrameMkLst>
            <pc:docMk/>
            <pc:sldMk cId="1353635550" sldId="582"/>
            <ac:graphicFrameMk id="2" creationId="{6681308E-3815-00DD-843B-051FF64B88B1}"/>
          </ac:graphicFrameMkLst>
        </pc:graphicFrameChg>
      </pc:sldChg>
      <pc:sldChg chg="modSp add mod">
        <pc:chgData name="KIM Kyoungyong" userId="c3e085c7-565a-47c5-ab6f-6fceb5918852" providerId="ADAL" clId="{1BA3BF91-F497-45AB-BEED-C71D52774BFC}" dt="2024-05-10T07:57:22.223" v="3034"/>
        <pc:sldMkLst>
          <pc:docMk/>
          <pc:sldMk cId="2392736063" sldId="583"/>
        </pc:sldMkLst>
        <pc:spChg chg="mod">
          <ac:chgData name="KIM Kyoungyong" userId="c3e085c7-565a-47c5-ab6f-6fceb5918852" providerId="ADAL" clId="{1BA3BF91-F497-45AB-BEED-C71D52774BFC}" dt="2024-05-10T07:57:10.808" v="2982" actId="20577"/>
          <ac:spMkLst>
            <pc:docMk/>
            <pc:sldMk cId="2392736063" sldId="583"/>
            <ac:spMk id="9" creationId="{E99B1177-CC95-CD08-D749-4EB941040341}"/>
          </ac:spMkLst>
        </pc:spChg>
        <pc:spChg chg="mod">
          <ac:chgData name="KIM Kyoungyong" userId="c3e085c7-565a-47c5-ab6f-6fceb5918852" providerId="ADAL" clId="{1BA3BF91-F497-45AB-BEED-C71D52774BFC}" dt="2024-05-10T07:57:22.223" v="3034"/>
          <ac:spMkLst>
            <pc:docMk/>
            <pc:sldMk cId="2392736063" sldId="583"/>
            <ac:spMk id="10" creationId="{84F59B6E-7265-475F-1C7B-AC9A720779C3}"/>
          </ac:spMkLst>
        </pc:spChg>
      </pc:sldChg>
      <pc:sldChg chg="modSp add mod">
        <pc:chgData name="KIM Kyoungyong" userId="c3e085c7-565a-47c5-ab6f-6fceb5918852" providerId="ADAL" clId="{1BA3BF91-F497-45AB-BEED-C71D52774BFC}" dt="2024-05-10T07:57:57.831" v="3084"/>
        <pc:sldMkLst>
          <pc:docMk/>
          <pc:sldMk cId="1351040596" sldId="584"/>
        </pc:sldMkLst>
        <pc:spChg chg="mod">
          <ac:chgData name="KIM Kyoungyong" userId="c3e085c7-565a-47c5-ab6f-6fceb5918852" providerId="ADAL" clId="{1BA3BF91-F497-45AB-BEED-C71D52774BFC}" dt="2024-05-10T07:57:43.577" v="3048" actId="20577"/>
          <ac:spMkLst>
            <pc:docMk/>
            <pc:sldMk cId="1351040596" sldId="584"/>
            <ac:spMk id="9" creationId="{E99B1177-CC95-CD08-D749-4EB941040341}"/>
          </ac:spMkLst>
        </pc:spChg>
        <pc:spChg chg="mod">
          <ac:chgData name="KIM Kyoungyong" userId="c3e085c7-565a-47c5-ab6f-6fceb5918852" providerId="ADAL" clId="{1BA3BF91-F497-45AB-BEED-C71D52774BFC}" dt="2024-05-10T07:57:57.831" v="3084"/>
          <ac:spMkLst>
            <pc:docMk/>
            <pc:sldMk cId="1351040596" sldId="584"/>
            <ac:spMk id="10" creationId="{84F59B6E-7265-475F-1C7B-AC9A720779C3}"/>
          </ac:spMkLst>
        </pc:spChg>
      </pc:sldChg>
      <pc:sldChg chg="modSp add mod">
        <pc:chgData name="KIM Kyoungyong" userId="c3e085c7-565a-47c5-ab6f-6fceb5918852" providerId="ADAL" clId="{1BA3BF91-F497-45AB-BEED-C71D52774BFC}" dt="2024-05-10T07:58:47.829" v="3214"/>
        <pc:sldMkLst>
          <pc:docMk/>
          <pc:sldMk cId="4200825274" sldId="585"/>
        </pc:sldMkLst>
        <pc:spChg chg="mod">
          <ac:chgData name="KIM Kyoungyong" userId="c3e085c7-565a-47c5-ab6f-6fceb5918852" providerId="ADAL" clId="{1BA3BF91-F497-45AB-BEED-C71D52774BFC}" dt="2024-05-10T07:58:30.481" v="3120" actId="20577"/>
          <ac:spMkLst>
            <pc:docMk/>
            <pc:sldMk cId="4200825274" sldId="585"/>
            <ac:spMk id="9" creationId="{E99B1177-CC95-CD08-D749-4EB941040341}"/>
          </ac:spMkLst>
        </pc:spChg>
        <pc:spChg chg="mod">
          <ac:chgData name="KIM Kyoungyong" userId="c3e085c7-565a-47c5-ab6f-6fceb5918852" providerId="ADAL" clId="{1BA3BF91-F497-45AB-BEED-C71D52774BFC}" dt="2024-05-10T07:58:47.829" v="3214"/>
          <ac:spMkLst>
            <pc:docMk/>
            <pc:sldMk cId="4200825274" sldId="585"/>
            <ac:spMk id="10" creationId="{84F59B6E-7265-475F-1C7B-AC9A720779C3}"/>
          </ac:spMkLst>
        </pc:spChg>
      </pc:sldChg>
      <pc:sldChg chg="modSp add mod">
        <pc:chgData name="KIM Kyoungyong" userId="c3e085c7-565a-47c5-ab6f-6fceb5918852" providerId="ADAL" clId="{1BA3BF91-F497-45AB-BEED-C71D52774BFC}" dt="2024-05-10T08:01:19.325" v="3475"/>
        <pc:sldMkLst>
          <pc:docMk/>
          <pc:sldMk cId="1245983804" sldId="586"/>
        </pc:sldMkLst>
        <pc:spChg chg="mod">
          <ac:chgData name="KIM Kyoungyong" userId="c3e085c7-565a-47c5-ab6f-6fceb5918852" providerId="ADAL" clId="{1BA3BF91-F497-45AB-BEED-C71D52774BFC}" dt="2024-05-10T08:00:57.489" v="3392" actId="20577"/>
          <ac:spMkLst>
            <pc:docMk/>
            <pc:sldMk cId="1245983804" sldId="586"/>
            <ac:spMk id="9" creationId="{E99B1177-CC95-CD08-D749-4EB941040341}"/>
          </ac:spMkLst>
        </pc:spChg>
        <pc:spChg chg="mod">
          <ac:chgData name="KIM Kyoungyong" userId="c3e085c7-565a-47c5-ab6f-6fceb5918852" providerId="ADAL" clId="{1BA3BF91-F497-45AB-BEED-C71D52774BFC}" dt="2024-05-10T08:01:19.325" v="3475"/>
          <ac:spMkLst>
            <pc:docMk/>
            <pc:sldMk cId="1245983804" sldId="586"/>
            <ac:spMk id="10" creationId="{84F59B6E-7265-475F-1C7B-AC9A720779C3}"/>
          </ac:spMkLst>
        </pc:spChg>
      </pc:sldChg>
      <pc:sldChg chg="modSp add mod">
        <pc:chgData name="KIM Kyoungyong" userId="c3e085c7-565a-47c5-ab6f-6fceb5918852" providerId="ADAL" clId="{1BA3BF91-F497-45AB-BEED-C71D52774BFC}" dt="2024-05-10T08:00:31.378" v="3381"/>
        <pc:sldMkLst>
          <pc:docMk/>
          <pc:sldMk cId="1811446450" sldId="587"/>
        </pc:sldMkLst>
        <pc:spChg chg="mod">
          <ac:chgData name="KIM Kyoungyong" userId="c3e085c7-565a-47c5-ab6f-6fceb5918852" providerId="ADAL" clId="{1BA3BF91-F497-45AB-BEED-C71D52774BFC}" dt="2024-05-10T08:00:09.075" v="3311" actId="14100"/>
          <ac:spMkLst>
            <pc:docMk/>
            <pc:sldMk cId="1811446450" sldId="587"/>
            <ac:spMk id="9" creationId="{E99B1177-CC95-CD08-D749-4EB941040341}"/>
          </ac:spMkLst>
        </pc:spChg>
        <pc:spChg chg="mod">
          <ac:chgData name="KIM Kyoungyong" userId="c3e085c7-565a-47c5-ab6f-6fceb5918852" providerId="ADAL" clId="{1BA3BF91-F497-45AB-BEED-C71D52774BFC}" dt="2024-05-10T08:00:31.378" v="3381"/>
          <ac:spMkLst>
            <pc:docMk/>
            <pc:sldMk cId="1811446450" sldId="587"/>
            <ac:spMk id="10" creationId="{84F59B6E-7265-475F-1C7B-AC9A720779C3}"/>
          </ac:spMkLst>
        </pc:spChg>
      </pc:sldChg>
      <pc:sldChg chg="modSp add mod">
        <pc:chgData name="KIM Kyoungyong" userId="c3e085c7-565a-47c5-ab6f-6fceb5918852" providerId="ADAL" clId="{1BA3BF91-F497-45AB-BEED-C71D52774BFC}" dt="2024-05-10T08:02:00.905" v="3566"/>
        <pc:sldMkLst>
          <pc:docMk/>
          <pc:sldMk cId="193745991" sldId="588"/>
        </pc:sldMkLst>
        <pc:spChg chg="mod">
          <ac:chgData name="KIM Kyoungyong" userId="c3e085c7-565a-47c5-ab6f-6fceb5918852" providerId="ADAL" clId="{1BA3BF91-F497-45AB-BEED-C71D52774BFC}" dt="2024-05-10T08:01:41.498" v="3484" actId="20577"/>
          <ac:spMkLst>
            <pc:docMk/>
            <pc:sldMk cId="193745991" sldId="588"/>
            <ac:spMk id="9" creationId="{E99B1177-CC95-CD08-D749-4EB941040341}"/>
          </ac:spMkLst>
        </pc:spChg>
        <pc:spChg chg="mod">
          <ac:chgData name="KIM Kyoungyong" userId="c3e085c7-565a-47c5-ab6f-6fceb5918852" providerId="ADAL" clId="{1BA3BF91-F497-45AB-BEED-C71D52774BFC}" dt="2024-05-10T08:02:00.905" v="3566"/>
          <ac:spMkLst>
            <pc:docMk/>
            <pc:sldMk cId="193745991" sldId="588"/>
            <ac:spMk id="10" creationId="{84F59B6E-7265-475F-1C7B-AC9A720779C3}"/>
          </ac:spMkLst>
        </pc:spChg>
      </pc:sldChg>
      <pc:sldChg chg="modSp add mod">
        <pc:chgData name="KIM Kyoungyong" userId="c3e085c7-565a-47c5-ab6f-6fceb5918852" providerId="ADAL" clId="{1BA3BF91-F497-45AB-BEED-C71D52774BFC}" dt="2024-05-10T08:02:54.060" v="3696" actId="20577"/>
        <pc:sldMkLst>
          <pc:docMk/>
          <pc:sldMk cId="2977687530" sldId="589"/>
        </pc:sldMkLst>
        <pc:spChg chg="mod">
          <ac:chgData name="KIM Kyoungyong" userId="c3e085c7-565a-47c5-ab6f-6fceb5918852" providerId="ADAL" clId="{1BA3BF91-F497-45AB-BEED-C71D52774BFC}" dt="2024-05-10T08:02:31.541" v="3622" actId="14100"/>
          <ac:spMkLst>
            <pc:docMk/>
            <pc:sldMk cId="2977687530" sldId="589"/>
            <ac:spMk id="9" creationId="{E99B1177-CC95-CD08-D749-4EB941040341}"/>
          </ac:spMkLst>
        </pc:spChg>
        <pc:spChg chg="mod">
          <ac:chgData name="KIM Kyoungyong" userId="c3e085c7-565a-47c5-ab6f-6fceb5918852" providerId="ADAL" clId="{1BA3BF91-F497-45AB-BEED-C71D52774BFC}" dt="2024-05-10T08:02:54.060" v="3696" actId="20577"/>
          <ac:spMkLst>
            <pc:docMk/>
            <pc:sldMk cId="2977687530" sldId="589"/>
            <ac:spMk id="10" creationId="{84F59B6E-7265-475F-1C7B-AC9A720779C3}"/>
          </ac:spMkLst>
        </pc:spChg>
      </pc:sldChg>
      <pc:sldChg chg="modSp add mod">
        <pc:chgData name="KIM Kyoungyong" userId="c3e085c7-565a-47c5-ab6f-6fceb5918852" providerId="ADAL" clId="{1BA3BF91-F497-45AB-BEED-C71D52774BFC}" dt="2024-05-10T08:04:31.991" v="3700" actId="207"/>
        <pc:sldMkLst>
          <pc:docMk/>
          <pc:sldMk cId="3133921933" sldId="590"/>
        </pc:sldMkLst>
        <pc:spChg chg="mod">
          <ac:chgData name="KIM Kyoungyong" userId="c3e085c7-565a-47c5-ab6f-6fceb5918852" providerId="ADAL" clId="{1BA3BF91-F497-45AB-BEED-C71D52774BFC}" dt="2024-05-10T08:04:31.991" v="3700" actId="207"/>
          <ac:spMkLst>
            <pc:docMk/>
            <pc:sldMk cId="3133921933" sldId="590"/>
            <ac:spMk id="6" creationId="{CF09AC64-1A0C-B0D2-0E34-A666DFA561E8}"/>
          </ac:spMkLst>
        </pc:spChg>
      </pc:sldChg>
      <pc:sldChg chg="modSp add mod">
        <pc:chgData name="KIM Kyoungyong" userId="c3e085c7-565a-47c5-ab6f-6fceb5918852" providerId="ADAL" clId="{1BA3BF91-F497-45AB-BEED-C71D52774BFC}" dt="2024-05-10T08:13:11.119" v="3738" actId="14100"/>
        <pc:sldMkLst>
          <pc:docMk/>
          <pc:sldMk cId="1445380069" sldId="591"/>
        </pc:sldMkLst>
        <pc:spChg chg="mod">
          <ac:chgData name="KIM Kyoungyong" userId="c3e085c7-565a-47c5-ab6f-6fceb5918852" providerId="ADAL" clId="{1BA3BF91-F497-45AB-BEED-C71D52774BFC}" dt="2024-05-10T08:12:43.179" v="3734" actId="207"/>
          <ac:spMkLst>
            <pc:docMk/>
            <pc:sldMk cId="1445380069" sldId="591"/>
            <ac:spMk id="9" creationId="{E99B1177-CC95-CD08-D749-4EB941040341}"/>
          </ac:spMkLst>
        </pc:spChg>
        <pc:spChg chg="mod">
          <ac:chgData name="KIM Kyoungyong" userId="c3e085c7-565a-47c5-ab6f-6fceb5918852" providerId="ADAL" clId="{1BA3BF91-F497-45AB-BEED-C71D52774BFC}" dt="2024-05-10T08:13:11.119" v="3738" actId="14100"/>
          <ac:spMkLst>
            <pc:docMk/>
            <pc:sldMk cId="1445380069" sldId="591"/>
            <ac:spMk id="10" creationId="{84F59B6E-7265-475F-1C7B-AC9A720779C3}"/>
          </ac:spMkLst>
        </pc:spChg>
      </pc:sldChg>
      <pc:sldChg chg="modSp add mod">
        <pc:chgData name="KIM Kyoungyong" userId="c3e085c7-565a-47c5-ab6f-6fceb5918852" providerId="ADAL" clId="{1BA3BF91-F497-45AB-BEED-C71D52774BFC}" dt="2024-05-10T08:43:40.682" v="3777" actId="6549"/>
        <pc:sldMkLst>
          <pc:docMk/>
          <pc:sldMk cId="1439363419" sldId="592"/>
        </pc:sldMkLst>
        <pc:spChg chg="mod">
          <ac:chgData name="KIM Kyoungyong" userId="c3e085c7-565a-47c5-ab6f-6fceb5918852" providerId="ADAL" clId="{1BA3BF91-F497-45AB-BEED-C71D52774BFC}" dt="2024-05-10T08:43:31.369" v="3776" actId="20577"/>
          <ac:spMkLst>
            <pc:docMk/>
            <pc:sldMk cId="1439363419" sldId="592"/>
            <ac:spMk id="9" creationId="{E99B1177-CC95-CD08-D749-4EB941040341}"/>
          </ac:spMkLst>
        </pc:spChg>
        <pc:spChg chg="mod">
          <ac:chgData name="KIM Kyoungyong" userId="c3e085c7-565a-47c5-ab6f-6fceb5918852" providerId="ADAL" clId="{1BA3BF91-F497-45AB-BEED-C71D52774BFC}" dt="2024-05-10T08:43:40.682" v="3777" actId="6549"/>
          <ac:spMkLst>
            <pc:docMk/>
            <pc:sldMk cId="1439363419" sldId="592"/>
            <ac:spMk id="10" creationId="{84F59B6E-7265-475F-1C7B-AC9A720779C3}"/>
          </ac:spMkLst>
        </pc:spChg>
      </pc:sldChg>
      <pc:sldChg chg="modSp add mod">
        <pc:chgData name="KIM Kyoungyong" userId="c3e085c7-565a-47c5-ab6f-6fceb5918852" providerId="ADAL" clId="{1BA3BF91-F497-45AB-BEED-C71D52774BFC}" dt="2024-05-10T08:45:27.810" v="3919" actId="20577"/>
        <pc:sldMkLst>
          <pc:docMk/>
          <pc:sldMk cId="497321454" sldId="593"/>
        </pc:sldMkLst>
        <pc:spChg chg="mod">
          <ac:chgData name="KIM Kyoungyong" userId="c3e085c7-565a-47c5-ab6f-6fceb5918852" providerId="ADAL" clId="{1BA3BF91-F497-45AB-BEED-C71D52774BFC}" dt="2024-05-10T08:45:03.655" v="3831" actId="20577"/>
          <ac:spMkLst>
            <pc:docMk/>
            <pc:sldMk cId="497321454" sldId="593"/>
            <ac:spMk id="9" creationId="{E99B1177-CC95-CD08-D749-4EB941040341}"/>
          </ac:spMkLst>
        </pc:spChg>
        <pc:spChg chg="mod">
          <ac:chgData name="KIM Kyoungyong" userId="c3e085c7-565a-47c5-ab6f-6fceb5918852" providerId="ADAL" clId="{1BA3BF91-F497-45AB-BEED-C71D52774BFC}" dt="2024-05-10T08:45:27.810" v="3919" actId="20577"/>
          <ac:spMkLst>
            <pc:docMk/>
            <pc:sldMk cId="497321454" sldId="593"/>
            <ac:spMk id="10" creationId="{84F59B6E-7265-475F-1C7B-AC9A720779C3}"/>
          </ac:spMkLst>
        </pc:spChg>
      </pc:sldChg>
      <pc:sldChg chg="modSp add mod">
        <pc:chgData name="KIM Kyoungyong" userId="c3e085c7-565a-47c5-ab6f-6fceb5918852" providerId="ADAL" clId="{1BA3BF91-F497-45AB-BEED-C71D52774BFC}" dt="2024-05-10T08:47:17.628" v="4063"/>
        <pc:sldMkLst>
          <pc:docMk/>
          <pc:sldMk cId="1552185691" sldId="594"/>
        </pc:sldMkLst>
        <pc:spChg chg="mod">
          <ac:chgData name="KIM Kyoungyong" userId="c3e085c7-565a-47c5-ab6f-6fceb5918852" providerId="ADAL" clId="{1BA3BF91-F497-45AB-BEED-C71D52774BFC}" dt="2024-05-10T08:46:47.745" v="3958" actId="20577"/>
          <ac:spMkLst>
            <pc:docMk/>
            <pc:sldMk cId="1552185691" sldId="594"/>
            <ac:spMk id="9" creationId="{E99B1177-CC95-CD08-D749-4EB941040341}"/>
          </ac:spMkLst>
        </pc:spChg>
        <pc:spChg chg="mod">
          <ac:chgData name="KIM Kyoungyong" userId="c3e085c7-565a-47c5-ab6f-6fceb5918852" providerId="ADAL" clId="{1BA3BF91-F497-45AB-BEED-C71D52774BFC}" dt="2024-05-10T08:47:17.628" v="4063"/>
          <ac:spMkLst>
            <pc:docMk/>
            <pc:sldMk cId="1552185691" sldId="594"/>
            <ac:spMk id="10" creationId="{84F59B6E-7265-475F-1C7B-AC9A720779C3}"/>
          </ac:spMkLst>
        </pc:spChg>
      </pc:sldChg>
      <pc:sldChg chg="modSp add mod">
        <pc:chgData name="KIM Kyoungyong" userId="c3e085c7-565a-47c5-ab6f-6fceb5918852" providerId="ADAL" clId="{1BA3BF91-F497-45AB-BEED-C71D52774BFC}" dt="2024-05-10T08:48:14.549" v="4076" actId="6549"/>
        <pc:sldMkLst>
          <pc:docMk/>
          <pc:sldMk cId="2741738798" sldId="595"/>
        </pc:sldMkLst>
        <pc:spChg chg="mod">
          <ac:chgData name="KIM Kyoungyong" userId="c3e085c7-565a-47c5-ab6f-6fceb5918852" providerId="ADAL" clId="{1BA3BF91-F497-45AB-BEED-C71D52774BFC}" dt="2024-05-10T08:47:40.374" v="4072" actId="20577"/>
          <ac:spMkLst>
            <pc:docMk/>
            <pc:sldMk cId="2741738798" sldId="595"/>
            <ac:spMk id="9" creationId="{E99B1177-CC95-CD08-D749-4EB941040341}"/>
          </ac:spMkLst>
        </pc:spChg>
        <pc:spChg chg="mod">
          <ac:chgData name="KIM Kyoungyong" userId="c3e085c7-565a-47c5-ab6f-6fceb5918852" providerId="ADAL" clId="{1BA3BF91-F497-45AB-BEED-C71D52774BFC}" dt="2024-05-10T08:48:14.549" v="4076" actId="6549"/>
          <ac:spMkLst>
            <pc:docMk/>
            <pc:sldMk cId="2741738798" sldId="595"/>
            <ac:spMk id="10" creationId="{84F59B6E-7265-475F-1C7B-AC9A720779C3}"/>
          </ac:spMkLst>
        </pc:spChg>
      </pc:sldChg>
      <pc:sldChg chg="modSp add mod">
        <pc:chgData name="KIM Kyoungyong" userId="c3e085c7-565a-47c5-ab6f-6fceb5918852" providerId="ADAL" clId="{1BA3BF91-F497-45AB-BEED-C71D52774BFC}" dt="2024-05-10T08:52:21.415" v="4173"/>
        <pc:sldMkLst>
          <pc:docMk/>
          <pc:sldMk cId="1389865006" sldId="596"/>
        </pc:sldMkLst>
        <pc:spChg chg="mod">
          <ac:chgData name="KIM Kyoungyong" userId="c3e085c7-565a-47c5-ab6f-6fceb5918852" providerId="ADAL" clId="{1BA3BF91-F497-45AB-BEED-C71D52774BFC}" dt="2024-05-10T08:51:56.615" v="4097" actId="20577"/>
          <ac:spMkLst>
            <pc:docMk/>
            <pc:sldMk cId="1389865006" sldId="596"/>
            <ac:spMk id="9" creationId="{E99B1177-CC95-CD08-D749-4EB941040341}"/>
          </ac:spMkLst>
        </pc:spChg>
        <pc:spChg chg="mod">
          <ac:chgData name="KIM Kyoungyong" userId="c3e085c7-565a-47c5-ab6f-6fceb5918852" providerId="ADAL" clId="{1BA3BF91-F497-45AB-BEED-C71D52774BFC}" dt="2024-05-10T08:52:21.415" v="4173"/>
          <ac:spMkLst>
            <pc:docMk/>
            <pc:sldMk cId="1389865006" sldId="596"/>
            <ac:spMk id="10" creationId="{84F59B6E-7265-475F-1C7B-AC9A720779C3}"/>
          </ac:spMkLst>
        </pc:spChg>
      </pc:sldChg>
      <pc:sldChg chg="modSp add mod">
        <pc:chgData name="KIM Kyoungyong" userId="c3e085c7-565a-47c5-ab6f-6fceb5918852" providerId="ADAL" clId="{1BA3BF91-F497-45AB-BEED-C71D52774BFC}" dt="2024-05-10T09:05:49.601" v="4294"/>
        <pc:sldMkLst>
          <pc:docMk/>
          <pc:sldMk cId="745907663" sldId="597"/>
        </pc:sldMkLst>
        <pc:spChg chg="mod">
          <ac:chgData name="KIM Kyoungyong" userId="c3e085c7-565a-47c5-ab6f-6fceb5918852" providerId="ADAL" clId="{1BA3BF91-F497-45AB-BEED-C71D52774BFC}" dt="2024-05-10T08:53:20.559" v="4210" actId="20577"/>
          <ac:spMkLst>
            <pc:docMk/>
            <pc:sldMk cId="745907663" sldId="597"/>
            <ac:spMk id="9" creationId="{E99B1177-CC95-CD08-D749-4EB941040341}"/>
          </ac:spMkLst>
        </pc:spChg>
        <pc:spChg chg="mod">
          <ac:chgData name="KIM Kyoungyong" userId="c3e085c7-565a-47c5-ab6f-6fceb5918852" providerId="ADAL" clId="{1BA3BF91-F497-45AB-BEED-C71D52774BFC}" dt="2024-05-10T09:05:49.601" v="4294"/>
          <ac:spMkLst>
            <pc:docMk/>
            <pc:sldMk cId="745907663" sldId="597"/>
            <ac:spMk id="10" creationId="{84F59B6E-7265-475F-1C7B-AC9A720779C3}"/>
          </ac:spMkLst>
        </pc:spChg>
      </pc:sldChg>
      <pc:sldChg chg="addSp delSp modSp add mod">
        <pc:chgData name="KIM Kyoungyong" userId="c3e085c7-565a-47c5-ab6f-6fceb5918852" providerId="ADAL" clId="{1BA3BF91-F497-45AB-BEED-C71D52774BFC}" dt="2024-05-10T09:09:18.840" v="4350" actId="478"/>
        <pc:sldMkLst>
          <pc:docMk/>
          <pc:sldMk cId="199951390" sldId="598"/>
        </pc:sldMkLst>
        <pc:spChg chg="add del">
          <ac:chgData name="KIM Kyoungyong" userId="c3e085c7-565a-47c5-ab6f-6fceb5918852" providerId="ADAL" clId="{1BA3BF91-F497-45AB-BEED-C71D52774BFC}" dt="2024-05-10T09:09:18.840" v="4350" actId="478"/>
          <ac:spMkLst>
            <pc:docMk/>
            <pc:sldMk cId="199951390" sldId="598"/>
            <ac:spMk id="4" creationId="{D67EC6F6-3A49-76EB-754A-255F14F372FE}"/>
          </ac:spMkLst>
        </pc:spChg>
        <pc:spChg chg="mod">
          <ac:chgData name="KIM Kyoungyong" userId="c3e085c7-565a-47c5-ab6f-6fceb5918852" providerId="ADAL" clId="{1BA3BF91-F497-45AB-BEED-C71D52774BFC}" dt="2024-05-10T09:07:00.872" v="4343" actId="6549"/>
          <ac:spMkLst>
            <pc:docMk/>
            <pc:sldMk cId="199951390" sldId="598"/>
            <ac:spMk id="9" creationId="{E99B1177-CC95-CD08-D749-4EB941040341}"/>
          </ac:spMkLst>
        </pc:spChg>
        <pc:spChg chg="mod">
          <ac:chgData name="KIM Kyoungyong" userId="c3e085c7-565a-47c5-ab6f-6fceb5918852" providerId="ADAL" clId="{1BA3BF91-F497-45AB-BEED-C71D52774BFC}" dt="2024-05-10T09:07:27.068" v="4344"/>
          <ac:spMkLst>
            <pc:docMk/>
            <pc:sldMk cId="199951390" sldId="598"/>
            <ac:spMk id="10" creationId="{84F59B6E-7265-475F-1C7B-AC9A720779C3}"/>
          </ac:spMkLst>
        </pc:spChg>
        <pc:spChg chg="mod">
          <ac:chgData name="KIM Kyoungyong" userId="c3e085c7-565a-47c5-ab6f-6fceb5918852" providerId="ADAL" clId="{1BA3BF91-F497-45AB-BEED-C71D52774BFC}" dt="2024-05-10T09:07:46.335" v="4347" actId="1076"/>
          <ac:spMkLst>
            <pc:docMk/>
            <pc:sldMk cId="199951390" sldId="598"/>
            <ac:spMk id="11" creationId="{69A426F8-0F9F-9CBE-51BE-BF4C1C99ABF3}"/>
          </ac:spMkLst>
        </pc:spChg>
        <pc:spChg chg="mod">
          <ac:chgData name="KIM Kyoungyong" userId="c3e085c7-565a-47c5-ab6f-6fceb5918852" providerId="ADAL" clId="{1BA3BF91-F497-45AB-BEED-C71D52774BFC}" dt="2024-05-10T09:07:49.731" v="4348" actId="1076"/>
          <ac:spMkLst>
            <pc:docMk/>
            <pc:sldMk cId="199951390" sldId="598"/>
            <ac:spMk id="18" creationId="{83876CB7-7AA5-CF82-4BF0-27FF05D26544}"/>
          </ac:spMkLst>
        </pc:spChg>
      </pc:sldChg>
      <pc:sldChg chg="addSp delSp modSp add mod">
        <pc:chgData name="KIM Kyoungyong" userId="c3e085c7-565a-47c5-ab6f-6fceb5918852" providerId="ADAL" clId="{1BA3BF91-F497-45AB-BEED-C71D52774BFC}" dt="2024-05-10T09:10:29.772" v="4357"/>
        <pc:sldMkLst>
          <pc:docMk/>
          <pc:sldMk cId="3451083907" sldId="599"/>
        </pc:sldMkLst>
        <pc:spChg chg="add mod">
          <ac:chgData name="KIM Kyoungyong" userId="c3e085c7-565a-47c5-ab6f-6fceb5918852" providerId="ADAL" clId="{1BA3BF91-F497-45AB-BEED-C71D52774BFC}" dt="2024-05-10T09:10:29.772" v="4357"/>
          <ac:spMkLst>
            <pc:docMk/>
            <pc:sldMk cId="3451083907" sldId="599"/>
            <ac:spMk id="2" creationId="{E4A89529-F2B3-5DEA-B879-C34B01D25149}"/>
          </ac:spMkLst>
        </pc:spChg>
        <pc:spChg chg="add mod">
          <ac:chgData name="KIM Kyoungyong" userId="c3e085c7-565a-47c5-ab6f-6fceb5918852" providerId="ADAL" clId="{1BA3BF91-F497-45AB-BEED-C71D52774BFC}" dt="2024-05-10T09:10:29.772" v="4357"/>
          <ac:spMkLst>
            <pc:docMk/>
            <pc:sldMk cId="3451083907" sldId="599"/>
            <ac:spMk id="4" creationId="{ABFE9500-E299-C7A2-1CF2-C8D880ACFC49}"/>
          </ac:spMkLst>
        </pc:spChg>
        <pc:spChg chg="mod">
          <ac:chgData name="KIM Kyoungyong" userId="c3e085c7-565a-47c5-ab6f-6fceb5918852" providerId="ADAL" clId="{1BA3BF91-F497-45AB-BEED-C71D52774BFC}" dt="2024-05-10T09:09:42.310" v="4352"/>
          <ac:spMkLst>
            <pc:docMk/>
            <pc:sldMk cId="3451083907" sldId="599"/>
            <ac:spMk id="10" creationId="{84F59B6E-7265-475F-1C7B-AC9A720779C3}"/>
          </ac:spMkLst>
        </pc:spChg>
        <pc:spChg chg="del mod">
          <ac:chgData name="KIM Kyoungyong" userId="c3e085c7-565a-47c5-ab6f-6fceb5918852" providerId="ADAL" clId="{1BA3BF91-F497-45AB-BEED-C71D52774BFC}" dt="2024-05-10T09:10:13.117" v="4355" actId="478"/>
          <ac:spMkLst>
            <pc:docMk/>
            <pc:sldMk cId="3451083907" sldId="599"/>
            <ac:spMk id="11" creationId="{69A426F8-0F9F-9CBE-51BE-BF4C1C99ABF3}"/>
          </ac:spMkLst>
        </pc:spChg>
        <pc:spChg chg="del mod">
          <ac:chgData name="KIM Kyoungyong" userId="c3e085c7-565a-47c5-ab6f-6fceb5918852" providerId="ADAL" clId="{1BA3BF91-F497-45AB-BEED-C71D52774BFC}" dt="2024-05-10T09:10:14.625" v="4356" actId="478"/>
          <ac:spMkLst>
            <pc:docMk/>
            <pc:sldMk cId="3451083907" sldId="599"/>
            <ac:spMk id="18" creationId="{83876CB7-7AA5-CF82-4BF0-27FF05D26544}"/>
          </ac:spMkLst>
        </pc:spChg>
      </pc:sldChg>
      <pc:sldChg chg="modSp add mod">
        <pc:chgData name="KIM Kyoungyong" userId="c3e085c7-565a-47c5-ab6f-6fceb5918852" providerId="ADAL" clId="{1BA3BF91-F497-45AB-BEED-C71D52774BFC}" dt="2024-05-10T09:11:14.523" v="4359"/>
        <pc:sldMkLst>
          <pc:docMk/>
          <pc:sldMk cId="1286726906" sldId="600"/>
        </pc:sldMkLst>
        <pc:spChg chg="mod">
          <ac:chgData name="KIM Kyoungyong" userId="c3e085c7-565a-47c5-ab6f-6fceb5918852" providerId="ADAL" clId="{1BA3BF91-F497-45AB-BEED-C71D52774BFC}" dt="2024-05-10T09:11:14.523" v="4359"/>
          <ac:spMkLst>
            <pc:docMk/>
            <pc:sldMk cId="1286726906" sldId="600"/>
            <ac:spMk id="10" creationId="{84F59B6E-7265-475F-1C7B-AC9A720779C3}"/>
          </ac:spMkLst>
        </pc:spChg>
      </pc:sldChg>
      <pc:sldChg chg="modSp add mod">
        <pc:chgData name="KIM Kyoungyong" userId="c3e085c7-565a-47c5-ab6f-6fceb5918852" providerId="ADAL" clId="{1BA3BF91-F497-45AB-BEED-C71D52774BFC}" dt="2024-05-10T09:11:50.218" v="4361"/>
        <pc:sldMkLst>
          <pc:docMk/>
          <pc:sldMk cId="2768952791" sldId="601"/>
        </pc:sldMkLst>
        <pc:spChg chg="mod">
          <ac:chgData name="KIM Kyoungyong" userId="c3e085c7-565a-47c5-ab6f-6fceb5918852" providerId="ADAL" clId="{1BA3BF91-F497-45AB-BEED-C71D52774BFC}" dt="2024-05-10T09:11:50.218" v="4361"/>
          <ac:spMkLst>
            <pc:docMk/>
            <pc:sldMk cId="2768952791" sldId="601"/>
            <ac:spMk id="10" creationId="{84F59B6E-7265-475F-1C7B-AC9A720779C3}"/>
          </ac:spMkLst>
        </pc:spChg>
      </pc:sldChg>
      <pc:sldChg chg="modSp add mod">
        <pc:chgData name="KIM Kyoungyong" userId="c3e085c7-565a-47c5-ab6f-6fceb5918852" providerId="ADAL" clId="{1BA3BF91-F497-45AB-BEED-C71D52774BFC}" dt="2024-05-10T09:12:30.516" v="4380" actId="20577"/>
        <pc:sldMkLst>
          <pc:docMk/>
          <pc:sldMk cId="3333269915" sldId="602"/>
        </pc:sldMkLst>
        <pc:spChg chg="mod">
          <ac:chgData name="KIM Kyoungyong" userId="c3e085c7-565a-47c5-ab6f-6fceb5918852" providerId="ADAL" clId="{1BA3BF91-F497-45AB-BEED-C71D52774BFC}" dt="2024-05-10T09:12:30.516" v="4380" actId="20577"/>
          <ac:spMkLst>
            <pc:docMk/>
            <pc:sldMk cId="3333269915" sldId="602"/>
            <ac:spMk id="10" creationId="{84F59B6E-7265-475F-1C7B-AC9A720779C3}"/>
          </ac:spMkLst>
        </pc:spChg>
      </pc:sldChg>
      <pc:sldChg chg="modSp add mod">
        <pc:chgData name="KIM Kyoungyong" userId="c3e085c7-565a-47c5-ab6f-6fceb5918852" providerId="ADAL" clId="{1BA3BF91-F497-45AB-BEED-C71D52774BFC}" dt="2024-05-10T09:13:16.136" v="4396"/>
        <pc:sldMkLst>
          <pc:docMk/>
          <pc:sldMk cId="1444652353" sldId="603"/>
        </pc:sldMkLst>
        <pc:spChg chg="mod">
          <ac:chgData name="KIM Kyoungyong" userId="c3e085c7-565a-47c5-ab6f-6fceb5918852" providerId="ADAL" clId="{1BA3BF91-F497-45AB-BEED-C71D52774BFC}" dt="2024-05-10T09:12:59.022" v="4395" actId="20577"/>
          <ac:spMkLst>
            <pc:docMk/>
            <pc:sldMk cId="1444652353" sldId="603"/>
            <ac:spMk id="9" creationId="{E99B1177-CC95-CD08-D749-4EB941040341}"/>
          </ac:spMkLst>
        </pc:spChg>
        <pc:spChg chg="mod">
          <ac:chgData name="KIM Kyoungyong" userId="c3e085c7-565a-47c5-ab6f-6fceb5918852" providerId="ADAL" clId="{1BA3BF91-F497-45AB-BEED-C71D52774BFC}" dt="2024-05-10T09:13:16.136" v="4396"/>
          <ac:spMkLst>
            <pc:docMk/>
            <pc:sldMk cId="1444652353" sldId="603"/>
            <ac:spMk id="10" creationId="{84F59B6E-7265-475F-1C7B-AC9A720779C3}"/>
          </ac:spMkLst>
        </pc:spChg>
      </pc:sldChg>
      <pc:sldChg chg="modSp add mod">
        <pc:chgData name="KIM Kyoungyong" userId="c3e085c7-565a-47c5-ab6f-6fceb5918852" providerId="ADAL" clId="{1BA3BF91-F497-45AB-BEED-C71D52774BFC}" dt="2024-05-10T09:13:50.533" v="4399" actId="207"/>
        <pc:sldMkLst>
          <pc:docMk/>
          <pc:sldMk cId="4245572627" sldId="604"/>
        </pc:sldMkLst>
        <pc:spChg chg="mod">
          <ac:chgData name="KIM Kyoungyong" userId="c3e085c7-565a-47c5-ab6f-6fceb5918852" providerId="ADAL" clId="{1BA3BF91-F497-45AB-BEED-C71D52774BFC}" dt="2024-05-10T09:13:50.533" v="4399" actId="207"/>
          <ac:spMkLst>
            <pc:docMk/>
            <pc:sldMk cId="4245572627" sldId="604"/>
            <ac:spMk id="6" creationId="{CF09AC64-1A0C-B0D2-0E34-A666DFA561E8}"/>
          </ac:spMkLst>
        </pc:spChg>
      </pc:sldChg>
      <pc:sldChg chg="modSp add mod">
        <pc:chgData name="KIM Kyoungyong" userId="c3e085c7-565a-47c5-ab6f-6fceb5918852" providerId="ADAL" clId="{1BA3BF91-F497-45AB-BEED-C71D52774BFC}" dt="2024-05-10T09:14:57.926" v="4466" actId="20577"/>
        <pc:sldMkLst>
          <pc:docMk/>
          <pc:sldMk cId="2632060340" sldId="605"/>
        </pc:sldMkLst>
        <pc:spChg chg="mod">
          <ac:chgData name="KIM Kyoungyong" userId="c3e085c7-565a-47c5-ab6f-6fceb5918852" providerId="ADAL" clId="{1BA3BF91-F497-45AB-BEED-C71D52774BFC}" dt="2024-05-10T09:14:47.618" v="4450" actId="6549"/>
          <ac:spMkLst>
            <pc:docMk/>
            <pc:sldMk cId="2632060340" sldId="605"/>
            <ac:spMk id="9" creationId="{E99B1177-CC95-CD08-D749-4EB941040341}"/>
          </ac:spMkLst>
        </pc:spChg>
        <pc:spChg chg="mod">
          <ac:chgData name="KIM Kyoungyong" userId="c3e085c7-565a-47c5-ab6f-6fceb5918852" providerId="ADAL" clId="{1BA3BF91-F497-45AB-BEED-C71D52774BFC}" dt="2024-05-10T09:14:57.926" v="4466" actId="20577"/>
          <ac:spMkLst>
            <pc:docMk/>
            <pc:sldMk cId="2632060340" sldId="605"/>
            <ac:spMk id="10" creationId="{84F59B6E-7265-475F-1C7B-AC9A720779C3}"/>
          </ac:spMkLst>
        </pc:spChg>
      </pc:sldChg>
      <pc:sldChg chg="modSp add mod">
        <pc:chgData name="KIM Kyoungyong" userId="c3e085c7-565a-47c5-ab6f-6fceb5918852" providerId="ADAL" clId="{1BA3BF91-F497-45AB-BEED-C71D52774BFC}" dt="2024-05-10T09:15:35.611" v="4519"/>
        <pc:sldMkLst>
          <pc:docMk/>
          <pc:sldMk cId="1017934493" sldId="606"/>
        </pc:sldMkLst>
        <pc:spChg chg="mod">
          <ac:chgData name="KIM Kyoungyong" userId="c3e085c7-565a-47c5-ab6f-6fceb5918852" providerId="ADAL" clId="{1BA3BF91-F497-45AB-BEED-C71D52774BFC}" dt="2024-05-10T09:15:10.115" v="4469" actId="20577"/>
          <ac:spMkLst>
            <pc:docMk/>
            <pc:sldMk cId="1017934493" sldId="606"/>
            <ac:spMk id="9" creationId="{E99B1177-CC95-CD08-D749-4EB941040341}"/>
          </ac:spMkLst>
        </pc:spChg>
        <pc:spChg chg="mod">
          <ac:chgData name="KIM Kyoungyong" userId="c3e085c7-565a-47c5-ab6f-6fceb5918852" providerId="ADAL" clId="{1BA3BF91-F497-45AB-BEED-C71D52774BFC}" dt="2024-05-10T09:15:35.611" v="4519"/>
          <ac:spMkLst>
            <pc:docMk/>
            <pc:sldMk cId="1017934493" sldId="606"/>
            <ac:spMk id="10" creationId="{84F59B6E-7265-475F-1C7B-AC9A720779C3}"/>
          </ac:spMkLst>
        </pc:spChg>
      </pc:sldChg>
      <pc:sldChg chg="modSp add mod">
        <pc:chgData name="KIM Kyoungyong" userId="c3e085c7-565a-47c5-ab6f-6fceb5918852" providerId="ADAL" clId="{1BA3BF91-F497-45AB-BEED-C71D52774BFC}" dt="2024-05-10T09:16:04.725" v="4522" actId="207"/>
        <pc:sldMkLst>
          <pc:docMk/>
          <pc:sldMk cId="3350082989" sldId="607"/>
        </pc:sldMkLst>
        <pc:spChg chg="mod">
          <ac:chgData name="KIM Kyoungyong" userId="c3e085c7-565a-47c5-ab6f-6fceb5918852" providerId="ADAL" clId="{1BA3BF91-F497-45AB-BEED-C71D52774BFC}" dt="2024-05-10T09:16:04.725" v="4522" actId="207"/>
          <ac:spMkLst>
            <pc:docMk/>
            <pc:sldMk cId="3350082989" sldId="607"/>
            <ac:spMk id="6" creationId="{CF09AC64-1A0C-B0D2-0E34-A666DFA561E8}"/>
          </ac:spMkLst>
        </pc:spChg>
      </pc:sldChg>
      <pc:sldChg chg="modSp add mod">
        <pc:chgData name="KIM Kyoungyong" userId="c3e085c7-565a-47c5-ab6f-6fceb5918852" providerId="ADAL" clId="{1BA3BF91-F497-45AB-BEED-C71D52774BFC}" dt="2024-05-10T09:17:44.785" v="4711"/>
        <pc:sldMkLst>
          <pc:docMk/>
          <pc:sldMk cId="2417711854" sldId="608"/>
        </pc:sldMkLst>
        <pc:spChg chg="mod">
          <ac:chgData name="KIM Kyoungyong" userId="c3e085c7-565a-47c5-ab6f-6fceb5918852" providerId="ADAL" clId="{1BA3BF91-F497-45AB-BEED-C71D52774BFC}" dt="2024-05-10T09:17:30.202" v="4669" actId="207"/>
          <ac:spMkLst>
            <pc:docMk/>
            <pc:sldMk cId="2417711854" sldId="608"/>
            <ac:spMk id="9" creationId="{E99B1177-CC95-CD08-D749-4EB941040341}"/>
          </ac:spMkLst>
        </pc:spChg>
        <pc:spChg chg="mod">
          <ac:chgData name="KIM Kyoungyong" userId="c3e085c7-565a-47c5-ab6f-6fceb5918852" providerId="ADAL" clId="{1BA3BF91-F497-45AB-BEED-C71D52774BFC}" dt="2024-05-10T09:17:44.785" v="4711"/>
          <ac:spMkLst>
            <pc:docMk/>
            <pc:sldMk cId="2417711854" sldId="608"/>
            <ac:spMk id="10" creationId="{84F59B6E-7265-475F-1C7B-AC9A720779C3}"/>
          </ac:spMkLst>
        </pc:spChg>
      </pc:sldChg>
      <pc:sldChg chg="modSp add mod">
        <pc:chgData name="KIM Kyoungyong" userId="c3e085c7-565a-47c5-ab6f-6fceb5918852" providerId="ADAL" clId="{1BA3BF91-F497-45AB-BEED-C71D52774BFC}" dt="2024-05-10T09:18:31.728" v="4751"/>
        <pc:sldMkLst>
          <pc:docMk/>
          <pc:sldMk cId="4012908587" sldId="609"/>
        </pc:sldMkLst>
        <pc:spChg chg="mod">
          <ac:chgData name="KIM Kyoungyong" userId="c3e085c7-565a-47c5-ab6f-6fceb5918852" providerId="ADAL" clId="{1BA3BF91-F497-45AB-BEED-C71D52774BFC}" dt="2024-05-10T09:18:16.300" v="4750" actId="20577"/>
          <ac:spMkLst>
            <pc:docMk/>
            <pc:sldMk cId="4012908587" sldId="609"/>
            <ac:spMk id="9" creationId="{E99B1177-CC95-CD08-D749-4EB941040341}"/>
          </ac:spMkLst>
        </pc:spChg>
        <pc:spChg chg="mod">
          <ac:chgData name="KIM Kyoungyong" userId="c3e085c7-565a-47c5-ab6f-6fceb5918852" providerId="ADAL" clId="{1BA3BF91-F497-45AB-BEED-C71D52774BFC}" dt="2024-05-10T09:18:31.728" v="4751"/>
          <ac:spMkLst>
            <pc:docMk/>
            <pc:sldMk cId="4012908587" sldId="609"/>
            <ac:spMk id="10" creationId="{84F59B6E-7265-475F-1C7B-AC9A720779C3}"/>
          </ac:spMkLst>
        </pc:spChg>
      </pc:sldChg>
      <pc:sldChg chg="modSp add mod">
        <pc:chgData name="KIM Kyoungyong" userId="c3e085c7-565a-47c5-ab6f-6fceb5918852" providerId="ADAL" clId="{1BA3BF91-F497-45AB-BEED-C71D52774BFC}" dt="2024-05-10T09:19:15.797" v="4793"/>
        <pc:sldMkLst>
          <pc:docMk/>
          <pc:sldMk cId="3297840367" sldId="610"/>
        </pc:sldMkLst>
        <pc:spChg chg="mod">
          <ac:chgData name="KIM Kyoungyong" userId="c3e085c7-565a-47c5-ab6f-6fceb5918852" providerId="ADAL" clId="{1BA3BF91-F497-45AB-BEED-C71D52774BFC}" dt="2024-05-10T09:19:04.234" v="4774" actId="20577"/>
          <ac:spMkLst>
            <pc:docMk/>
            <pc:sldMk cId="3297840367" sldId="610"/>
            <ac:spMk id="9" creationId="{E99B1177-CC95-CD08-D749-4EB941040341}"/>
          </ac:spMkLst>
        </pc:spChg>
        <pc:spChg chg="mod">
          <ac:chgData name="KIM Kyoungyong" userId="c3e085c7-565a-47c5-ab6f-6fceb5918852" providerId="ADAL" clId="{1BA3BF91-F497-45AB-BEED-C71D52774BFC}" dt="2024-05-10T09:19:15.797" v="4793"/>
          <ac:spMkLst>
            <pc:docMk/>
            <pc:sldMk cId="3297840367" sldId="610"/>
            <ac:spMk id="10" creationId="{84F59B6E-7265-475F-1C7B-AC9A720779C3}"/>
          </ac:spMkLst>
        </pc:spChg>
      </pc:sldChg>
      <pc:sldChg chg="addSp delSp modSp add mod">
        <pc:chgData name="KIM Kyoungyong" userId="c3e085c7-565a-47c5-ab6f-6fceb5918852" providerId="ADAL" clId="{1BA3BF91-F497-45AB-BEED-C71D52774BFC}" dt="2024-05-10T09:53:04.621" v="4829" actId="14100"/>
        <pc:sldMkLst>
          <pc:docMk/>
          <pc:sldMk cId="535519941" sldId="611"/>
        </pc:sldMkLst>
        <pc:picChg chg="del">
          <ac:chgData name="KIM Kyoungyong" userId="c3e085c7-565a-47c5-ab6f-6fceb5918852" providerId="ADAL" clId="{1BA3BF91-F497-45AB-BEED-C71D52774BFC}" dt="2024-05-10T09:51:35.480" v="4815" actId="478"/>
          <ac:picMkLst>
            <pc:docMk/>
            <pc:sldMk cId="535519941" sldId="611"/>
            <ac:picMk id="2" creationId="{1114CC71-D843-FD58-D3EE-AC5F21696F99}"/>
          </ac:picMkLst>
        </pc:picChg>
        <pc:picChg chg="add mod">
          <ac:chgData name="KIM Kyoungyong" userId="c3e085c7-565a-47c5-ab6f-6fceb5918852" providerId="ADAL" clId="{1BA3BF91-F497-45AB-BEED-C71D52774BFC}" dt="2024-05-10T09:52:55.875" v="4825" actId="1076"/>
          <ac:picMkLst>
            <pc:docMk/>
            <pc:sldMk cId="535519941" sldId="611"/>
            <ac:picMk id="4" creationId="{7E7A8D82-A768-067F-4081-0456AF9806F2}"/>
          </ac:picMkLst>
        </pc:picChg>
        <pc:picChg chg="add mod">
          <ac:chgData name="KIM Kyoungyong" userId="c3e085c7-565a-47c5-ab6f-6fceb5918852" providerId="ADAL" clId="{1BA3BF91-F497-45AB-BEED-C71D52774BFC}" dt="2024-05-10T09:53:04.621" v="4829" actId="14100"/>
          <ac:picMkLst>
            <pc:docMk/>
            <pc:sldMk cId="535519941" sldId="611"/>
            <ac:picMk id="5" creationId="{E1CE36FF-3136-E0D7-D8EF-AC4D4CECF3F4}"/>
          </ac:picMkLst>
        </pc:picChg>
      </pc:sldChg>
      <pc:sldChg chg="addSp delSp modSp add mod">
        <pc:chgData name="KIM Kyoungyong" userId="c3e085c7-565a-47c5-ab6f-6fceb5918852" providerId="ADAL" clId="{1BA3BF91-F497-45AB-BEED-C71D52774BFC}" dt="2024-05-10T09:54:05.661" v="4834" actId="1076"/>
        <pc:sldMkLst>
          <pc:docMk/>
          <pc:sldMk cId="4128069827" sldId="612"/>
        </pc:sldMkLst>
        <pc:picChg chg="del">
          <ac:chgData name="KIM Kyoungyong" userId="c3e085c7-565a-47c5-ab6f-6fceb5918852" providerId="ADAL" clId="{1BA3BF91-F497-45AB-BEED-C71D52774BFC}" dt="2024-05-10T09:53:28.799" v="4831" actId="478"/>
          <ac:picMkLst>
            <pc:docMk/>
            <pc:sldMk cId="4128069827" sldId="612"/>
            <ac:picMk id="2" creationId="{1114CC71-D843-FD58-D3EE-AC5F21696F99}"/>
          </ac:picMkLst>
        </pc:picChg>
        <pc:picChg chg="add mod">
          <ac:chgData name="KIM Kyoungyong" userId="c3e085c7-565a-47c5-ab6f-6fceb5918852" providerId="ADAL" clId="{1BA3BF91-F497-45AB-BEED-C71D52774BFC}" dt="2024-05-10T09:54:05.661" v="4834" actId="1076"/>
          <ac:picMkLst>
            <pc:docMk/>
            <pc:sldMk cId="4128069827" sldId="612"/>
            <ac:picMk id="4" creationId="{289CA4B0-2CAC-E1D6-C60B-F37B976E7061}"/>
          </ac:picMkLst>
        </pc:picChg>
      </pc:sldChg>
      <pc:sldChg chg="addSp delSp modSp add mod">
        <pc:chgData name="KIM Kyoungyong" userId="c3e085c7-565a-47c5-ab6f-6fceb5918852" providerId="ADAL" clId="{1BA3BF91-F497-45AB-BEED-C71D52774BFC}" dt="2024-05-10T09:54:55.249" v="4840" actId="1076"/>
        <pc:sldMkLst>
          <pc:docMk/>
          <pc:sldMk cId="4221033143" sldId="613"/>
        </pc:sldMkLst>
        <pc:picChg chg="add mod">
          <ac:chgData name="KIM Kyoungyong" userId="c3e085c7-565a-47c5-ab6f-6fceb5918852" providerId="ADAL" clId="{1BA3BF91-F497-45AB-BEED-C71D52774BFC}" dt="2024-05-10T09:54:55.249" v="4840" actId="1076"/>
          <ac:picMkLst>
            <pc:docMk/>
            <pc:sldMk cId="4221033143" sldId="613"/>
            <ac:picMk id="2" creationId="{05EE535C-F8A5-FCAF-FABD-83782A8CF2BA}"/>
          </ac:picMkLst>
        </pc:picChg>
        <pc:picChg chg="del">
          <ac:chgData name="KIM Kyoungyong" userId="c3e085c7-565a-47c5-ab6f-6fceb5918852" providerId="ADAL" clId="{1BA3BF91-F497-45AB-BEED-C71D52774BFC}" dt="2024-05-10T09:54:28.116" v="4836" actId="478"/>
          <ac:picMkLst>
            <pc:docMk/>
            <pc:sldMk cId="4221033143" sldId="613"/>
            <ac:picMk id="4" creationId="{289CA4B0-2CAC-E1D6-C60B-F37B976E7061}"/>
          </ac:picMkLst>
        </pc:picChg>
      </pc:sldChg>
      <pc:sldChg chg="addSp modSp add mod">
        <pc:chgData name="KIM Kyoungyong" userId="c3e085c7-565a-47c5-ab6f-6fceb5918852" providerId="ADAL" clId="{1BA3BF91-F497-45AB-BEED-C71D52774BFC}" dt="2024-05-10T09:57:42.680" v="4890"/>
        <pc:sldMkLst>
          <pc:docMk/>
          <pc:sldMk cId="1054511320" sldId="614"/>
        </pc:sldMkLst>
        <pc:spChg chg="mod">
          <ac:chgData name="KIM Kyoungyong" userId="c3e085c7-565a-47c5-ab6f-6fceb5918852" providerId="ADAL" clId="{1BA3BF91-F497-45AB-BEED-C71D52774BFC}" dt="2024-05-10T09:57:42.680" v="4890"/>
          <ac:spMkLst>
            <pc:docMk/>
            <pc:sldMk cId="1054511320" sldId="614"/>
            <ac:spMk id="10" creationId="{84F59B6E-7265-475F-1C7B-AC9A720779C3}"/>
          </ac:spMkLst>
        </pc:spChg>
        <pc:picChg chg="add mod">
          <ac:chgData name="KIM Kyoungyong" userId="c3e085c7-565a-47c5-ab6f-6fceb5918852" providerId="ADAL" clId="{1BA3BF91-F497-45AB-BEED-C71D52774BFC}" dt="2024-05-10T09:57:23.693" v="4853" actId="1076"/>
          <ac:picMkLst>
            <pc:docMk/>
            <pc:sldMk cId="1054511320" sldId="614"/>
            <ac:picMk id="2" creationId="{556E89AB-F971-2AD8-144D-4A2F9B05AE56}"/>
          </ac:picMkLst>
        </pc:picChg>
      </pc:sldChg>
      <pc:sldChg chg="addSp delSp modSp add mod">
        <pc:chgData name="KIM Kyoungyong" userId="c3e085c7-565a-47c5-ab6f-6fceb5918852" providerId="ADAL" clId="{1BA3BF91-F497-45AB-BEED-C71D52774BFC}" dt="2024-05-10T09:59:53.345" v="4942" actId="1076"/>
        <pc:sldMkLst>
          <pc:docMk/>
          <pc:sldMk cId="2944522836" sldId="615"/>
        </pc:sldMkLst>
        <pc:spChg chg="mod">
          <ac:chgData name="KIM Kyoungyong" userId="c3e085c7-565a-47c5-ab6f-6fceb5918852" providerId="ADAL" clId="{1BA3BF91-F497-45AB-BEED-C71D52774BFC}" dt="2024-05-10T09:58:13.499" v="4923"/>
          <ac:spMkLst>
            <pc:docMk/>
            <pc:sldMk cId="2944522836" sldId="615"/>
            <ac:spMk id="10" creationId="{84F59B6E-7265-475F-1C7B-AC9A720779C3}"/>
          </ac:spMkLst>
        </pc:spChg>
        <pc:picChg chg="add mod">
          <ac:chgData name="KIM Kyoungyong" userId="c3e085c7-565a-47c5-ab6f-6fceb5918852" providerId="ADAL" clId="{1BA3BF91-F497-45AB-BEED-C71D52774BFC}" dt="2024-05-10T09:59:48.830" v="4940" actId="1076"/>
          <ac:picMkLst>
            <pc:docMk/>
            <pc:sldMk cId="2944522836" sldId="615"/>
            <ac:picMk id="2" creationId="{72A52B04-15EF-314B-CB44-79B18E73878A}"/>
          </ac:picMkLst>
        </pc:picChg>
        <pc:picChg chg="add mod">
          <ac:chgData name="KIM Kyoungyong" userId="c3e085c7-565a-47c5-ab6f-6fceb5918852" providerId="ADAL" clId="{1BA3BF91-F497-45AB-BEED-C71D52774BFC}" dt="2024-05-10T09:59:53.345" v="4942" actId="1076"/>
          <ac:picMkLst>
            <pc:docMk/>
            <pc:sldMk cId="2944522836" sldId="615"/>
            <ac:picMk id="4" creationId="{2232CB28-1F52-864E-FED5-25638EE42B19}"/>
          </ac:picMkLst>
        </pc:picChg>
        <pc:picChg chg="add del mod">
          <ac:chgData name="KIM Kyoungyong" userId="c3e085c7-565a-47c5-ab6f-6fceb5918852" providerId="ADAL" clId="{1BA3BF91-F497-45AB-BEED-C71D52774BFC}" dt="2024-05-10T09:59:27.555" v="4929" actId="478"/>
          <ac:picMkLst>
            <pc:docMk/>
            <pc:sldMk cId="2944522836" sldId="615"/>
            <ac:picMk id="5" creationId="{2E1E0224-87F0-6809-9BB3-22DB577F7287}"/>
          </ac:picMkLst>
        </pc:picChg>
        <pc:picChg chg="add del mod">
          <ac:chgData name="KIM Kyoungyong" userId="c3e085c7-565a-47c5-ab6f-6fceb5918852" providerId="ADAL" clId="{1BA3BF91-F497-45AB-BEED-C71D52774BFC}" dt="2024-05-10T09:59:29.052" v="4930" actId="478"/>
          <ac:picMkLst>
            <pc:docMk/>
            <pc:sldMk cId="2944522836" sldId="615"/>
            <ac:picMk id="6" creationId="{5749B613-A849-E00A-1508-C451DDD756D1}"/>
          </ac:picMkLst>
        </pc:picChg>
        <pc:picChg chg="add del mod">
          <ac:chgData name="KIM Kyoungyong" userId="c3e085c7-565a-47c5-ab6f-6fceb5918852" providerId="ADAL" clId="{1BA3BF91-F497-45AB-BEED-C71D52774BFC}" dt="2024-05-10T09:59:30.594" v="4931" actId="478"/>
          <ac:picMkLst>
            <pc:docMk/>
            <pc:sldMk cId="2944522836" sldId="615"/>
            <ac:picMk id="7" creationId="{826783AC-677C-62A0-2100-710C6FE31EAA}"/>
          </ac:picMkLst>
        </pc:picChg>
      </pc:sldChg>
      <pc:sldChg chg="delSp modSp add mod">
        <pc:chgData name="KIM Kyoungyong" userId="c3e085c7-565a-47c5-ab6f-6fceb5918852" providerId="ADAL" clId="{1BA3BF91-F497-45AB-BEED-C71D52774BFC}" dt="2024-05-10T10:01:11.607" v="4996" actId="1076"/>
        <pc:sldMkLst>
          <pc:docMk/>
          <pc:sldMk cId="3546403272" sldId="616"/>
        </pc:sldMkLst>
        <pc:spChg chg="mod">
          <ac:chgData name="KIM Kyoungyong" userId="c3e085c7-565a-47c5-ab6f-6fceb5918852" providerId="ADAL" clId="{1BA3BF91-F497-45AB-BEED-C71D52774BFC}" dt="2024-05-10T10:00:17.372" v="4978"/>
          <ac:spMkLst>
            <pc:docMk/>
            <pc:sldMk cId="3546403272" sldId="616"/>
            <ac:spMk id="10" creationId="{84F59B6E-7265-475F-1C7B-AC9A720779C3}"/>
          </ac:spMkLst>
        </pc:spChg>
        <pc:picChg chg="del mod">
          <ac:chgData name="KIM Kyoungyong" userId="c3e085c7-565a-47c5-ab6f-6fceb5918852" providerId="ADAL" clId="{1BA3BF91-F497-45AB-BEED-C71D52774BFC}" dt="2024-05-10T10:00:19.681" v="4981" actId="478"/>
          <ac:picMkLst>
            <pc:docMk/>
            <pc:sldMk cId="3546403272" sldId="616"/>
            <ac:picMk id="2" creationId="{72A52B04-15EF-314B-CB44-79B18E73878A}"/>
          </ac:picMkLst>
        </pc:picChg>
        <pc:picChg chg="del">
          <ac:chgData name="KIM Kyoungyong" userId="c3e085c7-565a-47c5-ab6f-6fceb5918852" providerId="ADAL" clId="{1BA3BF91-F497-45AB-BEED-C71D52774BFC}" dt="2024-05-10T10:00:20.217" v="4982" actId="478"/>
          <ac:picMkLst>
            <pc:docMk/>
            <pc:sldMk cId="3546403272" sldId="616"/>
            <ac:picMk id="4" creationId="{2232CB28-1F52-864E-FED5-25638EE42B19}"/>
          </ac:picMkLst>
        </pc:picChg>
        <pc:picChg chg="mod">
          <ac:chgData name="KIM Kyoungyong" userId="c3e085c7-565a-47c5-ab6f-6fceb5918852" providerId="ADAL" clId="{1BA3BF91-F497-45AB-BEED-C71D52774BFC}" dt="2024-05-10T10:01:11.607" v="4996" actId="1076"/>
          <ac:picMkLst>
            <pc:docMk/>
            <pc:sldMk cId="3546403272" sldId="616"/>
            <ac:picMk id="5" creationId="{2E1E0224-87F0-6809-9BB3-22DB577F7287}"/>
          </ac:picMkLst>
        </pc:picChg>
        <pc:picChg chg="del">
          <ac:chgData name="KIM Kyoungyong" userId="c3e085c7-565a-47c5-ab6f-6fceb5918852" providerId="ADAL" clId="{1BA3BF91-F497-45AB-BEED-C71D52774BFC}" dt="2024-05-10T10:00:18.696" v="4979" actId="478"/>
          <ac:picMkLst>
            <pc:docMk/>
            <pc:sldMk cId="3546403272" sldId="616"/>
            <ac:picMk id="6" creationId="{5749B613-A849-E00A-1508-C451DDD756D1}"/>
          </ac:picMkLst>
        </pc:picChg>
        <pc:picChg chg="del">
          <ac:chgData name="KIM Kyoungyong" userId="c3e085c7-565a-47c5-ab6f-6fceb5918852" providerId="ADAL" clId="{1BA3BF91-F497-45AB-BEED-C71D52774BFC}" dt="2024-05-10T10:00:20.985" v="4983" actId="478"/>
          <ac:picMkLst>
            <pc:docMk/>
            <pc:sldMk cId="3546403272" sldId="616"/>
            <ac:picMk id="7" creationId="{826783AC-677C-62A0-2100-710C6FE31EAA}"/>
          </ac:picMkLst>
        </pc:picChg>
      </pc:sldChg>
      <pc:sldChg chg="delSp modSp add mod">
        <pc:chgData name="KIM Kyoungyong" userId="c3e085c7-565a-47c5-ab6f-6fceb5918852" providerId="ADAL" clId="{1BA3BF91-F497-45AB-BEED-C71D52774BFC}" dt="2024-05-10T10:02:03.318" v="5059" actId="14100"/>
        <pc:sldMkLst>
          <pc:docMk/>
          <pc:sldMk cId="4084510080" sldId="617"/>
        </pc:sldMkLst>
        <pc:spChg chg="mod">
          <ac:chgData name="KIM Kyoungyong" userId="c3e085c7-565a-47c5-ab6f-6fceb5918852" providerId="ADAL" clId="{1BA3BF91-F497-45AB-BEED-C71D52774BFC}" dt="2024-05-10T10:01:41.647" v="5052"/>
          <ac:spMkLst>
            <pc:docMk/>
            <pc:sldMk cId="4084510080" sldId="617"/>
            <ac:spMk id="10" creationId="{84F59B6E-7265-475F-1C7B-AC9A720779C3}"/>
          </ac:spMkLst>
        </pc:spChg>
        <pc:picChg chg="del">
          <ac:chgData name="KIM Kyoungyong" userId="c3e085c7-565a-47c5-ab6f-6fceb5918852" providerId="ADAL" clId="{1BA3BF91-F497-45AB-BEED-C71D52774BFC}" dt="2024-05-10T10:01:46.904" v="5053" actId="478"/>
          <ac:picMkLst>
            <pc:docMk/>
            <pc:sldMk cId="4084510080" sldId="617"/>
            <ac:picMk id="2" creationId="{72A52B04-15EF-314B-CB44-79B18E73878A}"/>
          </ac:picMkLst>
        </pc:picChg>
        <pc:picChg chg="del">
          <ac:chgData name="KIM Kyoungyong" userId="c3e085c7-565a-47c5-ab6f-6fceb5918852" providerId="ADAL" clId="{1BA3BF91-F497-45AB-BEED-C71D52774BFC}" dt="2024-05-10T10:01:20.350" v="4998" actId="478"/>
          <ac:picMkLst>
            <pc:docMk/>
            <pc:sldMk cId="4084510080" sldId="617"/>
            <ac:picMk id="4" creationId="{2232CB28-1F52-864E-FED5-25638EE42B19}"/>
          </ac:picMkLst>
        </pc:picChg>
        <pc:picChg chg="del">
          <ac:chgData name="KIM Kyoungyong" userId="c3e085c7-565a-47c5-ab6f-6fceb5918852" providerId="ADAL" clId="{1BA3BF91-F497-45AB-BEED-C71D52774BFC}" dt="2024-05-10T10:01:19.006" v="4997" actId="478"/>
          <ac:picMkLst>
            <pc:docMk/>
            <pc:sldMk cId="4084510080" sldId="617"/>
            <ac:picMk id="5" creationId="{2E1E0224-87F0-6809-9BB3-22DB577F7287}"/>
          </ac:picMkLst>
        </pc:picChg>
        <pc:picChg chg="mod">
          <ac:chgData name="KIM Kyoungyong" userId="c3e085c7-565a-47c5-ab6f-6fceb5918852" providerId="ADAL" clId="{1BA3BF91-F497-45AB-BEED-C71D52774BFC}" dt="2024-05-10T10:02:03.318" v="5059" actId="14100"/>
          <ac:picMkLst>
            <pc:docMk/>
            <pc:sldMk cId="4084510080" sldId="617"/>
            <ac:picMk id="6" creationId="{5749B613-A849-E00A-1508-C451DDD756D1}"/>
          </ac:picMkLst>
        </pc:picChg>
        <pc:picChg chg="del">
          <ac:chgData name="KIM Kyoungyong" userId="c3e085c7-565a-47c5-ab6f-6fceb5918852" providerId="ADAL" clId="{1BA3BF91-F497-45AB-BEED-C71D52774BFC}" dt="2024-05-10T10:01:47.471" v="5054" actId="478"/>
          <ac:picMkLst>
            <pc:docMk/>
            <pc:sldMk cId="4084510080" sldId="617"/>
            <ac:picMk id="7" creationId="{826783AC-677C-62A0-2100-710C6FE31EAA}"/>
          </ac:picMkLst>
        </pc:picChg>
      </pc:sldChg>
      <pc:sldChg chg="delSp modSp add mod">
        <pc:chgData name="KIM Kyoungyong" userId="c3e085c7-565a-47c5-ab6f-6fceb5918852" providerId="ADAL" clId="{1BA3BF91-F497-45AB-BEED-C71D52774BFC}" dt="2024-05-10T10:02:44.520" v="5122" actId="1076"/>
        <pc:sldMkLst>
          <pc:docMk/>
          <pc:sldMk cId="4115025541" sldId="618"/>
        </pc:sldMkLst>
        <pc:spChg chg="mod">
          <ac:chgData name="KIM Kyoungyong" userId="c3e085c7-565a-47c5-ab6f-6fceb5918852" providerId="ADAL" clId="{1BA3BF91-F497-45AB-BEED-C71D52774BFC}" dt="2024-05-10T10:02:29.897" v="5112"/>
          <ac:spMkLst>
            <pc:docMk/>
            <pc:sldMk cId="4115025541" sldId="618"/>
            <ac:spMk id="10" creationId="{84F59B6E-7265-475F-1C7B-AC9A720779C3}"/>
          </ac:spMkLst>
        </pc:spChg>
        <pc:picChg chg="del">
          <ac:chgData name="KIM Kyoungyong" userId="c3e085c7-565a-47c5-ab6f-6fceb5918852" providerId="ADAL" clId="{1BA3BF91-F497-45AB-BEED-C71D52774BFC}" dt="2024-05-10T10:02:14.360" v="5062" actId="478"/>
          <ac:picMkLst>
            <pc:docMk/>
            <pc:sldMk cId="4115025541" sldId="618"/>
            <ac:picMk id="2" creationId="{72A52B04-15EF-314B-CB44-79B18E73878A}"/>
          </ac:picMkLst>
        </pc:picChg>
        <pc:picChg chg="del">
          <ac:chgData name="KIM Kyoungyong" userId="c3e085c7-565a-47c5-ab6f-6fceb5918852" providerId="ADAL" clId="{1BA3BF91-F497-45AB-BEED-C71D52774BFC}" dt="2024-05-10T10:02:13.903" v="5061" actId="478"/>
          <ac:picMkLst>
            <pc:docMk/>
            <pc:sldMk cId="4115025541" sldId="618"/>
            <ac:picMk id="4" creationId="{2232CB28-1F52-864E-FED5-25638EE42B19}"/>
          </ac:picMkLst>
        </pc:picChg>
        <pc:picChg chg="del">
          <ac:chgData name="KIM Kyoungyong" userId="c3e085c7-565a-47c5-ab6f-6fceb5918852" providerId="ADAL" clId="{1BA3BF91-F497-45AB-BEED-C71D52774BFC}" dt="2024-05-10T10:02:15.315" v="5063" actId="478"/>
          <ac:picMkLst>
            <pc:docMk/>
            <pc:sldMk cId="4115025541" sldId="618"/>
            <ac:picMk id="5" creationId="{2E1E0224-87F0-6809-9BB3-22DB577F7287}"/>
          </ac:picMkLst>
        </pc:picChg>
        <pc:picChg chg="del">
          <ac:chgData name="KIM Kyoungyong" userId="c3e085c7-565a-47c5-ab6f-6fceb5918852" providerId="ADAL" clId="{1BA3BF91-F497-45AB-BEED-C71D52774BFC}" dt="2024-05-10T10:02:13.064" v="5060" actId="478"/>
          <ac:picMkLst>
            <pc:docMk/>
            <pc:sldMk cId="4115025541" sldId="618"/>
            <ac:picMk id="6" creationId="{5749B613-A849-E00A-1508-C451DDD756D1}"/>
          </ac:picMkLst>
        </pc:picChg>
        <pc:picChg chg="mod">
          <ac:chgData name="KIM Kyoungyong" userId="c3e085c7-565a-47c5-ab6f-6fceb5918852" providerId="ADAL" clId="{1BA3BF91-F497-45AB-BEED-C71D52774BFC}" dt="2024-05-10T10:02:44.520" v="5122" actId="1076"/>
          <ac:picMkLst>
            <pc:docMk/>
            <pc:sldMk cId="4115025541" sldId="618"/>
            <ac:picMk id="7" creationId="{826783AC-677C-62A0-2100-710C6FE31EAA}"/>
          </ac:picMkLst>
        </pc:picChg>
      </pc:sldChg>
      <pc:sldChg chg="delSp modSp add mod">
        <pc:chgData name="KIM Kyoungyong" userId="c3e085c7-565a-47c5-ab6f-6fceb5918852" providerId="ADAL" clId="{1BA3BF91-F497-45AB-BEED-C71D52774BFC}" dt="2024-05-10T10:03:10.362" v="5178"/>
        <pc:sldMkLst>
          <pc:docMk/>
          <pc:sldMk cId="3307143910" sldId="619"/>
        </pc:sldMkLst>
        <pc:spChg chg="mod">
          <ac:chgData name="KIM Kyoungyong" userId="c3e085c7-565a-47c5-ab6f-6fceb5918852" providerId="ADAL" clId="{1BA3BF91-F497-45AB-BEED-C71D52774BFC}" dt="2024-05-10T10:03:10.362" v="5178"/>
          <ac:spMkLst>
            <pc:docMk/>
            <pc:sldMk cId="3307143910" sldId="619"/>
            <ac:spMk id="10" creationId="{84F59B6E-7265-475F-1C7B-AC9A720779C3}"/>
          </ac:spMkLst>
        </pc:spChg>
        <pc:picChg chg="del">
          <ac:chgData name="KIM Kyoungyong" userId="c3e085c7-565a-47c5-ab6f-6fceb5918852" providerId="ADAL" clId="{1BA3BF91-F497-45AB-BEED-C71D52774BFC}" dt="2024-05-10T10:02:54.044" v="5124" actId="478"/>
          <ac:picMkLst>
            <pc:docMk/>
            <pc:sldMk cId="3307143910" sldId="619"/>
            <ac:picMk id="2" creationId="{72A52B04-15EF-314B-CB44-79B18E73878A}"/>
          </ac:picMkLst>
        </pc:picChg>
        <pc:picChg chg="del">
          <ac:chgData name="KIM Kyoungyong" userId="c3e085c7-565a-47c5-ab6f-6fceb5918852" providerId="ADAL" clId="{1BA3BF91-F497-45AB-BEED-C71D52774BFC}" dt="2024-05-10T10:02:55.623" v="5126" actId="478"/>
          <ac:picMkLst>
            <pc:docMk/>
            <pc:sldMk cId="3307143910" sldId="619"/>
            <ac:picMk id="4" creationId="{2232CB28-1F52-864E-FED5-25638EE42B19}"/>
          </ac:picMkLst>
        </pc:picChg>
        <pc:picChg chg="del">
          <ac:chgData name="KIM Kyoungyong" userId="c3e085c7-565a-47c5-ab6f-6fceb5918852" providerId="ADAL" clId="{1BA3BF91-F497-45AB-BEED-C71D52774BFC}" dt="2024-05-10T10:02:56.415" v="5127" actId="478"/>
          <ac:picMkLst>
            <pc:docMk/>
            <pc:sldMk cId="3307143910" sldId="619"/>
            <ac:picMk id="5" creationId="{2E1E0224-87F0-6809-9BB3-22DB577F7287}"/>
          </ac:picMkLst>
        </pc:picChg>
        <pc:picChg chg="del">
          <ac:chgData name="KIM Kyoungyong" userId="c3e085c7-565a-47c5-ab6f-6fceb5918852" providerId="ADAL" clId="{1BA3BF91-F497-45AB-BEED-C71D52774BFC}" dt="2024-05-10T10:02:53.272" v="5123" actId="478"/>
          <ac:picMkLst>
            <pc:docMk/>
            <pc:sldMk cId="3307143910" sldId="619"/>
            <ac:picMk id="6" creationId="{5749B613-A849-E00A-1508-C451DDD756D1}"/>
          </ac:picMkLst>
        </pc:picChg>
        <pc:picChg chg="del">
          <ac:chgData name="KIM Kyoungyong" userId="c3e085c7-565a-47c5-ab6f-6fceb5918852" providerId="ADAL" clId="{1BA3BF91-F497-45AB-BEED-C71D52774BFC}" dt="2024-05-10T10:02:55.119" v="5125" actId="478"/>
          <ac:picMkLst>
            <pc:docMk/>
            <pc:sldMk cId="3307143910" sldId="619"/>
            <ac:picMk id="7" creationId="{826783AC-677C-62A0-2100-710C6FE31EAA}"/>
          </ac:picMkLst>
        </pc:picChg>
      </pc:sldChg>
      <pc:sldChg chg="modSp add mod">
        <pc:chgData name="KIM Kyoungyong" userId="c3e085c7-565a-47c5-ab6f-6fceb5918852" providerId="ADAL" clId="{1BA3BF91-F497-45AB-BEED-C71D52774BFC}" dt="2024-05-10T10:03:26.526" v="5213"/>
        <pc:sldMkLst>
          <pc:docMk/>
          <pc:sldMk cId="994639132" sldId="620"/>
        </pc:sldMkLst>
        <pc:spChg chg="mod">
          <ac:chgData name="KIM Kyoungyong" userId="c3e085c7-565a-47c5-ab6f-6fceb5918852" providerId="ADAL" clId="{1BA3BF91-F497-45AB-BEED-C71D52774BFC}" dt="2024-05-10T10:03:26.526" v="5213"/>
          <ac:spMkLst>
            <pc:docMk/>
            <pc:sldMk cId="994639132" sldId="620"/>
            <ac:spMk id="10" creationId="{84F59B6E-7265-475F-1C7B-AC9A720779C3}"/>
          </ac:spMkLst>
        </pc:spChg>
      </pc:sldChg>
      <pc:sldChg chg="modSp add mod">
        <pc:chgData name="KIM Kyoungyong" userId="c3e085c7-565a-47c5-ab6f-6fceb5918852" providerId="ADAL" clId="{1BA3BF91-F497-45AB-BEED-C71D52774BFC}" dt="2024-05-10T10:03:46.068" v="5241"/>
        <pc:sldMkLst>
          <pc:docMk/>
          <pc:sldMk cId="3295581084" sldId="621"/>
        </pc:sldMkLst>
        <pc:spChg chg="mod">
          <ac:chgData name="KIM Kyoungyong" userId="c3e085c7-565a-47c5-ab6f-6fceb5918852" providerId="ADAL" clId="{1BA3BF91-F497-45AB-BEED-C71D52774BFC}" dt="2024-05-10T10:03:46.068" v="5241"/>
          <ac:spMkLst>
            <pc:docMk/>
            <pc:sldMk cId="3295581084" sldId="621"/>
            <ac:spMk id="10" creationId="{84F59B6E-7265-475F-1C7B-AC9A720779C3}"/>
          </ac:spMkLst>
        </pc:spChg>
      </pc:sldChg>
      <pc:sldMasterChg chg="delSldLayout">
        <pc:chgData name="KIM Kyoungyong" userId="c3e085c7-565a-47c5-ab6f-6fceb5918852" providerId="ADAL" clId="{1BA3BF91-F497-45AB-BEED-C71D52774BFC}" dt="2024-05-10T09:16:26.232" v="4523" actId="47"/>
        <pc:sldMasterMkLst>
          <pc:docMk/>
          <pc:sldMasterMk cId="3158688386" sldId="2147483669"/>
        </pc:sldMasterMkLst>
        <pc:sldLayoutChg chg="del">
          <pc:chgData name="KIM Kyoungyong" userId="c3e085c7-565a-47c5-ab6f-6fceb5918852" providerId="ADAL" clId="{1BA3BF91-F497-45AB-BEED-C71D52774BFC}" dt="2024-05-10T09:16:26.232" v="4523" actId="47"/>
          <pc:sldLayoutMkLst>
            <pc:docMk/>
            <pc:sldMasterMk cId="3158688386" sldId="2147483669"/>
            <pc:sldLayoutMk cId="2865894956" sldId="2147483671"/>
          </pc:sldLayoutMkLst>
        </pc:sldLayoutChg>
      </pc:sldMasterChg>
      <pc:sldMasterChg chg="modSldLayout">
        <pc:chgData name="KIM Kyoungyong" userId="c3e085c7-565a-47c5-ab6f-6fceb5918852" providerId="ADAL" clId="{1BA3BF91-F497-45AB-BEED-C71D52774BFC}" dt="2024-05-10T05:59:21.156" v="0"/>
        <pc:sldMasterMkLst>
          <pc:docMk/>
          <pc:sldMasterMk cId="2699067166" sldId="2147483672"/>
        </pc:sldMasterMkLst>
        <pc:sldLayoutChg chg="addSp">
          <pc:chgData name="KIM Kyoungyong" userId="c3e085c7-565a-47c5-ab6f-6fceb5918852" providerId="ADAL" clId="{1BA3BF91-F497-45AB-BEED-C71D52774BFC}" dt="2024-05-10T05:59:21.156" v="0"/>
          <pc:sldLayoutMkLst>
            <pc:docMk/>
            <pc:sldMasterMk cId="2699067166" sldId="2147483672"/>
            <pc:sldLayoutMk cId="2573768003" sldId="2147483674"/>
          </pc:sldLayoutMkLst>
          <pc:picChg chg="add">
            <ac:chgData name="KIM Kyoungyong" userId="c3e085c7-565a-47c5-ab6f-6fceb5918852" providerId="ADAL" clId="{1BA3BF91-F497-45AB-BEED-C71D52774BFC}" dt="2024-05-10T05:59:21.156" v="0"/>
            <ac:picMkLst>
              <pc:docMk/>
              <pc:sldMasterMk cId="2699067166" sldId="2147483672"/>
              <pc:sldLayoutMk cId="2573768003" sldId="2147483674"/>
              <ac:picMk id="4" creationId="{FA205C40-5109-D5D6-C694-F21C933A5E47}"/>
            </ac:picMkLst>
          </pc:picChg>
          <pc:picChg chg="add">
            <ac:chgData name="KIM Kyoungyong" userId="c3e085c7-565a-47c5-ab6f-6fceb5918852" providerId="ADAL" clId="{1BA3BF91-F497-45AB-BEED-C71D52774BFC}" dt="2024-05-10T05:59:21.156" v="0"/>
            <ac:picMkLst>
              <pc:docMk/>
              <pc:sldMasterMk cId="2699067166" sldId="2147483672"/>
              <pc:sldLayoutMk cId="2573768003" sldId="2147483674"/>
              <ac:picMk id="5" creationId="{0678E5B1-3763-6A2B-4A81-AE348734F2FD}"/>
            </ac:picMkLst>
          </pc:picChg>
        </pc:sldLayoutChg>
        <pc:sldLayoutChg chg="addSp">
          <pc:chgData name="KIM Kyoungyong" userId="c3e085c7-565a-47c5-ab6f-6fceb5918852" providerId="ADAL" clId="{1BA3BF91-F497-45AB-BEED-C71D52774BFC}" dt="2024-05-10T05:59:21.156" v="0"/>
          <pc:sldLayoutMkLst>
            <pc:docMk/>
            <pc:sldMasterMk cId="2699067166" sldId="2147483672"/>
            <pc:sldLayoutMk cId="3982159282" sldId="2147483675"/>
          </pc:sldLayoutMkLst>
          <pc:spChg chg="add">
            <ac:chgData name="KIM Kyoungyong" userId="c3e085c7-565a-47c5-ab6f-6fceb5918852" providerId="ADAL" clId="{1BA3BF91-F497-45AB-BEED-C71D52774BFC}" dt="2024-05-10T05:59:21.156" v="0"/>
            <ac:spMkLst>
              <pc:docMk/>
              <pc:sldMasterMk cId="2699067166" sldId="2147483672"/>
              <pc:sldLayoutMk cId="3982159282" sldId="2147483675"/>
              <ac:spMk id="11" creationId="{25F37664-B6FD-51D4-89C5-10F570BDBD24}"/>
            </ac:spMkLst>
          </pc:spChg>
          <pc:grpChg chg="add">
            <ac:chgData name="KIM Kyoungyong" userId="c3e085c7-565a-47c5-ab6f-6fceb5918852" providerId="ADAL" clId="{1BA3BF91-F497-45AB-BEED-C71D52774BFC}" dt="2024-05-10T05:59:21.156" v="0"/>
            <ac:grpSpMkLst>
              <pc:docMk/>
              <pc:sldMasterMk cId="2699067166" sldId="2147483672"/>
              <pc:sldLayoutMk cId="3982159282" sldId="2147483675"/>
              <ac:grpSpMk id="3" creationId="{08E8E7EC-5CDE-263A-CF6E-DE1A299457B3}"/>
            </ac:grpSpMkLst>
          </pc:grpChg>
          <pc:picChg chg="add">
            <ac:chgData name="KIM Kyoungyong" userId="c3e085c7-565a-47c5-ab6f-6fceb5918852" providerId="ADAL" clId="{1BA3BF91-F497-45AB-BEED-C71D52774BFC}" dt="2024-05-10T05:59:21.156" v="0"/>
            <ac:picMkLst>
              <pc:docMk/>
              <pc:sldMasterMk cId="2699067166" sldId="2147483672"/>
              <pc:sldLayoutMk cId="3982159282" sldId="2147483675"/>
              <ac:picMk id="6" creationId="{D3B6CAFE-0DA1-9E8F-AA38-8FD84E06D65E}"/>
            </ac:picMkLst>
          </pc:picChg>
        </pc:sldLayoutChg>
        <pc:sldLayoutChg chg="addSp">
          <pc:chgData name="KIM Kyoungyong" userId="c3e085c7-565a-47c5-ab6f-6fceb5918852" providerId="ADAL" clId="{1BA3BF91-F497-45AB-BEED-C71D52774BFC}" dt="2024-05-10T05:59:21.156" v="0"/>
          <pc:sldLayoutMkLst>
            <pc:docMk/>
            <pc:sldMasterMk cId="2699067166" sldId="2147483672"/>
            <pc:sldLayoutMk cId="267681389" sldId="2147483676"/>
          </pc:sldLayoutMkLst>
          <pc:spChg chg="add">
            <ac:chgData name="KIM Kyoungyong" userId="c3e085c7-565a-47c5-ab6f-6fceb5918852" providerId="ADAL" clId="{1BA3BF91-F497-45AB-BEED-C71D52774BFC}" dt="2024-05-10T05:59:21.156" v="0"/>
            <ac:spMkLst>
              <pc:docMk/>
              <pc:sldMasterMk cId="2699067166" sldId="2147483672"/>
              <pc:sldLayoutMk cId="267681389" sldId="2147483676"/>
              <ac:spMk id="3" creationId="{CDBDECF6-6B02-5DE3-A3AE-C777532197FA}"/>
            </ac:spMkLst>
          </pc:spChg>
          <pc:spChg chg="add">
            <ac:chgData name="KIM Kyoungyong" userId="c3e085c7-565a-47c5-ab6f-6fceb5918852" providerId="ADAL" clId="{1BA3BF91-F497-45AB-BEED-C71D52774BFC}" dt="2024-05-10T05:59:21.156" v="0"/>
            <ac:spMkLst>
              <pc:docMk/>
              <pc:sldMasterMk cId="2699067166" sldId="2147483672"/>
              <pc:sldLayoutMk cId="267681389" sldId="2147483676"/>
              <ac:spMk id="6" creationId="{2106A935-353B-BA07-9536-47060D571652}"/>
            </ac:spMkLst>
          </pc:spChg>
          <pc:spChg chg="add">
            <ac:chgData name="KIM Kyoungyong" userId="c3e085c7-565a-47c5-ab6f-6fceb5918852" providerId="ADAL" clId="{1BA3BF91-F497-45AB-BEED-C71D52774BFC}" dt="2024-05-10T05:59:21.156" v="0"/>
            <ac:spMkLst>
              <pc:docMk/>
              <pc:sldMasterMk cId="2699067166" sldId="2147483672"/>
              <pc:sldLayoutMk cId="267681389" sldId="2147483676"/>
              <ac:spMk id="7" creationId="{7D401BFC-3906-6114-B35F-290C316BC164}"/>
            </ac:spMkLst>
          </pc:spChg>
          <pc:picChg chg="add">
            <ac:chgData name="KIM Kyoungyong" userId="c3e085c7-565a-47c5-ab6f-6fceb5918852" providerId="ADAL" clId="{1BA3BF91-F497-45AB-BEED-C71D52774BFC}" dt="2024-05-10T05:59:21.156" v="0"/>
            <ac:picMkLst>
              <pc:docMk/>
              <pc:sldMasterMk cId="2699067166" sldId="2147483672"/>
              <pc:sldLayoutMk cId="267681389" sldId="2147483676"/>
              <ac:picMk id="9" creationId="{FFA63197-5F62-02B1-AEB4-D7D92EDC1CFE}"/>
            </ac:picMkLst>
          </pc:picChg>
        </pc:sldLayoutChg>
        <pc:sldLayoutChg chg="addSp">
          <pc:chgData name="KIM Kyoungyong" userId="c3e085c7-565a-47c5-ab6f-6fceb5918852" providerId="ADAL" clId="{1BA3BF91-F497-45AB-BEED-C71D52774BFC}" dt="2024-05-10T05:59:21.156" v="0"/>
          <pc:sldLayoutMkLst>
            <pc:docMk/>
            <pc:sldMasterMk cId="2699067166" sldId="2147483672"/>
            <pc:sldLayoutMk cId="3989377507" sldId="2147483677"/>
          </pc:sldLayoutMkLst>
          <pc:spChg chg="add">
            <ac:chgData name="KIM Kyoungyong" userId="c3e085c7-565a-47c5-ab6f-6fceb5918852" providerId="ADAL" clId="{1BA3BF91-F497-45AB-BEED-C71D52774BFC}" dt="2024-05-10T05:59:21.156" v="0"/>
            <ac:spMkLst>
              <pc:docMk/>
              <pc:sldMasterMk cId="2699067166" sldId="2147483672"/>
              <pc:sldLayoutMk cId="3989377507" sldId="2147483677"/>
              <ac:spMk id="6" creationId="{557EBC9F-3BD6-9516-D7F7-F2ED177F6FEA}"/>
            </ac:spMkLst>
          </pc:spChg>
          <pc:grpChg chg="add">
            <ac:chgData name="KIM Kyoungyong" userId="c3e085c7-565a-47c5-ab6f-6fceb5918852" providerId="ADAL" clId="{1BA3BF91-F497-45AB-BEED-C71D52774BFC}" dt="2024-05-10T05:59:21.156" v="0"/>
            <ac:grpSpMkLst>
              <pc:docMk/>
              <pc:sldMasterMk cId="2699067166" sldId="2147483672"/>
              <pc:sldLayoutMk cId="3989377507" sldId="2147483677"/>
              <ac:grpSpMk id="3" creationId="{44D82E75-C2FC-A4FF-1083-04B4E2C012C8}"/>
            </ac:grpSpMkLst>
          </pc:grpChg>
          <pc:picChg chg="add">
            <ac:chgData name="KIM Kyoungyong" userId="c3e085c7-565a-47c5-ab6f-6fceb5918852" providerId="ADAL" clId="{1BA3BF91-F497-45AB-BEED-C71D52774BFC}" dt="2024-05-10T05:59:21.156" v="0"/>
            <ac:picMkLst>
              <pc:docMk/>
              <pc:sldMasterMk cId="2699067166" sldId="2147483672"/>
              <pc:sldLayoutMk cId="3989377507" sldId="2147483677"/>
              <ac:picMk id="7" creationId="{997EDE63-84B9-ADC4-2FD7-4E8AA1EA5117}"/>
            </ac:picMkLst>
          </pc:picChg>
        </pc:sldLayoutChg>
      </pc:sldMasterChg>
    </pc:docChg>
  </pc:docChgLst>
  <pc:docChgLst>
    <pc:chgData name="KWON Wooseok" userId="33fe00b9-1921-47bb-954e-c3c3de79b580" providerId="ADAL" clId="{7275B963-4DE5-4740-A3B0-5D7A75427DE7}"/>
    <pc:docChg chg="addSld modSld">
      <pc:chgData name="KWON Wooseok" userId="33fe00b9-1921-47bb-954e-c3c3de79b580" providerId="ADAL" clId="{7275B963-4DE5-4740-A3B0-5D7A75427DE7}" dt="2024-06-13T00:53:22.215" v="0"/>
      <pc:docMkLst>
        <pc:docMk/>
      </pc:docMkLst>
      <pc:sldChg chg="add">
        <pc:chgData name="KWON Wooseok" userId="33fe00b9-1921-47bb-954e-c3c3de79b580" providerId="ADAL" clId="{7275B963-4DE5-4740-A3B0-5D7A75427DE7}" dt="2024-06-13T00:53:22.215" v="0"/>
        <pc:sldMkLst>
          <pc:docMk/>
          <pc:sldMk cId="1613001973" sldId="648"/>
        </pc:sldMkLst>
      </pc:sldChg>
    </pc:docChg>
  </pc:docChgLst>
  <pc:docChgLst>
    <pc:chgData name="KIM Kyoungyong" userId="c3e085c7-565a-47c5-ab6f-6fceb5918852" providerId="ADAL" clId="{A5BA2E49-774D-46C5-AB16-60DF12F39366}"/>
    <pc:docChg chg="delSld">
      <pc:chgData name="KIM Kyoungyong" userId="c3e085c7-565a-47c5-ab6f-6fceb5918852" providerId="ADAL" clId="{A5BA2E49-774D-46C5-AB16-60DF12F39366}" dt="2024-06-03T05:00:50.772" v="28" actId="47"/>
      <pc:docMkLst>
        <pc:docMk/>
      </pc:docMkLst>
      <pc:sldChg chg="del">
        <pc:chgData name="KIM Kyoungyong" userId="c3e085c7-565a-47c5-ab6f-6fceb5918852" providerId="ADAL" clId="{A5BA2E49-774D-46C5-AB16-60DF12F39366}" dt="2024-06-03T04:59:26.313" v="13" actId="47"/>
        <pc:sldMkLst>
          <pc:docMk/>
          <pc:sldMk cId="1351040596" sldId="584"/>
        </pc:sldMkLst>
      </pc:sldChg>
      <pc:sldChg chg="del">
        <pc:chgData name="KIM Kyoungyong" userId="c3e085c7-565a-47c5-ab6f-6fceb5918852" providerId="ADAL" clId="{A5BA2E49-774D-46C5-AB16-60DF12F39366}" dt="2024-06-03T04:59:30.198" v="14" actId="47"/>
        <pc:sldMkLst>
          <pc:docMk/>
          <pc:sldMk cId="1811446450" sldId="587"/>
        </pc:sldMkLst>
      </pc:sldChg>
      <pc:sldChg chg="del">
        <pc:chgData name="KIM Kyoungyong" userId="c3e085c7-565a-47c5-ab6f-6fceb5918852" providerId="ADAL" clId="{A5BA2E49-774D-46C5-AB16-60DF12F39366}" dt="2024-06-03T04:59:54.120" v="15" actId="47"/>
        <pc:sldMkLst>
          <pc:docMk/>
          <pc:sldMk cId="1439363419" sldId="592"/>
        </pc:sldMkLst>
      </pc:sldChg>
      <pc:sldChg chg="del">
        <pc:chgData name="KIM Kyoungyong" userId="c3e085c7-565a-47c5-ab6f-6fceb5918852" providerId="ADAL" clId="{A5BA2E49-774D-46C5-AB16-60DF12F39366}" dt="2024-06-03T05:00:01.612" v="18" actId="47"/>
        <pc:sldMkLst>
          <pc:docMk/>
          <pc:sldMk cId="1552185691" sldId="594"/>
        </pc:sldMkLst>
      </pc:sldChg>
      <pc:sldChg chg="del">
        <pc:chgData name="KIM Kyoungyong" userId="c3e085c7-565a-47c5-ab6f-6fceb5918852" providerId="ADAL" clId="{A5BA2E49-774D-46C5-AB16-60DF12F39366}" dt="2024-06-03T05:00:02.440" v="19" actId="47"/>
        <pc:sldMkLst>
          <pc:docMk/>
          <pc:sldMk cId="2741738798" sldId="595"/>
        </pc:sldMkLst>
      </pc:sldChg>
      <pc:sldChg chg="del">
        <pc:chgData name="KIM Kyoungyong" userId="c3e085c7-565a-47c5-ab6f-6fceb5918852" providerId="ADAL" clId="{A5BA2E49-774D-46C5-AB16-60DF12F39366}" dt="2024-06-03T05:00:25.752" v="23" actId="47"/>
        <pc:sldMkLst>
          <pc:docMk/>
          <pc:sldMk cId="1389865006" sldId="596"/>
        </pc:sldMkLst>
      </pc:sldChg>
      <pc:sldChg chg="del">
        <pc:chgData name="KIM Kyoungyong" userId="c3e085c7-565a-47c5-ab6f-6fceb5918852" providerId="ADAL" clId="{A5BA2E49-774D-46C5-AB16-60DF12F39366}" dt="2024-06-03T05:00:15.734" v="21" actId="47"/>
        <pc:sldMkLst>
          <pc:docMk/>
          <pc:sldMk cId="745907663" sldId="597"/>
        </pc:sldMkLst>
      </pc:sldChg>
      <pc:sldChg chg="del">
        <pc:chgData name="KIM Kyoungyong" userId="c3e085c7-565a-47c5-ab6f-6fceb5918852" providerId="ADAL" clId="{A5BA2E49-774D-46C5-AB16-60DF12F39366}" dt="2024-06-03T05:00:12.989" v="20" actId="47"/>
        <pc:sldMkLst>
          <pc:docMk/>
          <pc:sldMk cId="199951390" sldId="598"/>
        </pc:sldMkLst>
      </pc:sldChg>
      <pc:sldChg chg="del">
        <pc:chgData name="KIM Kyoungyong" userId="c3e085c7-565a-47c5-ab6f-6fceb5918852" providerId="ADAL" clId="{A5BA2E49-774D-46C5-AB16-60DF12F39366}" dt="2024-06-03T05:00:34.771" v="24" actId="47"/>
        <pc:sldMkLst>
          <pc:docMk/>
          <pc:sldMk cId="3333269915" sldId="602"/>
        </pc:sldMkLst>
      </pc:sldChg>
      <pc:sldChg chg="del">
        <pc:chgData name="KIM Kyoungyong" userId="c3e085c7-565a-47c5-ab6f-6fceb5918852" providerId="ADAL" clId="{A5BA2E49-774D-46C5-AB16-60DF12F39366}" dt="2024-06-03T05:00:36.408" v="25" actId="47"/>
        <pc:sldMkLst>
          <pc:docMk/>
          <pc:sldMk cId="1444652353" sldId="603"/>
        </pc:sldMkLst>
      </pc:sldChg>
      <pc:sldChg chg="del">
        <pc:chgData name="KIM Kyoungyong" userId="c3e085c7-565a-47c5-ab6f-6fceb5918852" providerId="ADAL" clId="{A5BA2E49-774D-46C5-AB16-60DF12F39366}" dt="2024-06-03T05:00:44.808" v="26" actId="47"/>
        <pc:sldMkLst>
          <pc:docMk/>
          <pc:sldMk cId="3297840367" sldId="610"/>
        </pc:sldMkLst>
      </pc:sldChg>
      <pc:sldChg chg="del">
        <pc:chgData name="KIM Kyoungyong" userId="c3e085c7-565a-47c5-ab6f-6fceb5918852" providerId="ADAL" clId="{A5BA2E49-774D-46C5-AB16-60DF12F39366}" dt="2024-06-03T04:57:15.037" v="0" actId="47"/>
        <pc:sldMkLst>
          <pc:docMk/>
          <pc:sldMk cId="535519941" sldId="611"/>
        </pc:sldMkLst>
      </pc:sldChg>
      <pc:sldChg chg="del">
        <pc:chgData name="KIM Kyoungyong" userId="c3e085c7-565a-47c5-ab6f-6fceb5918852" providerId="ADAL" clId="{A5BA2E49-774D-46C5-AB16-60DF12F39366}" dt="2024-06-03T04:57:16.246" v="1" actId="47"/>
        <pc:sldMkLst>
          <pc:docMk/>
          <pc:sldMk cId="4128069827" sldId="612"/>
        </pc:sldMkLst>
      </pc:sldChg>
      <pc:sldChg chg="del">
        <pc:chgData name="KIM Kyoungyong" userId="c3e085c7-565a-47c5-ab6f-6fceb5918852" providerId="ADAL" clId="{A5BA2E49-774D-46C5-AB16-60DF12F39366}" dt="2024-06-03T04:57:31.051" v="2" actId="47"/>
        <pc:sldMkLst>
          <pc:docMk/>
          <pc:sldMk cId="4221033143" sldId="613"/>
        </pc:sldMkLst>
      </pc:sldChg>
      <pc:sldChg chg="del">
        <pc:chgData name="KIM Kyoungyong" userId="c3e085c7-565a-47c5-ab6f-6fceb5918852" providerId="ADAL" clId="{A5BA2E49-774D-46C5-AB16-60DF12F39366}" dt="2024-06-03T04:58:54.390" v="7" actId="47"/>
        <pc:sldMkLst>
          <pc:docMk/>
          <pc:sldMk cId="1054511320" sldId="614"/>
        </pc:sldMkLst>
      </pc:sldChg>
      <pc:sldChg chg="del">
        <pc:chgData name="KIM Kyoungyong" userId="c3e085c7-565a-47c5-ab6f-6fceb5918852" providerId="ADAL" clId="{A5BA2E49-774D-46C5-AB16-60DF12F39366}" dt="2024-06-03T04:59:00.268" v="8" actId="47"/>
        <pc:sldMkLst>
          <pc:docMk/>
          <pc:sldMk cId="3546403272" sldId="616"/>
        </pc:sldMkLst>
      </pc:sldChg>
      <pc:sldChg chg="del">
        <pc:chgData name="KIM Kyoungyong" userId="c3e085c7-565a-47c5-ab6f-6fceb5918852" providerId="ADAL" clId="{A5BA2E49-774D-46C5-AB16-60DF12F39366}" dt="2024-06-03T04:59:04.604" v="10" actId="47"/>
        <pc:sldMkLst>
          <pc:docMk/>
          <pc:sldMk cId="4084510080" sldId="617"/>
        </pc:sldMkLst>
      </pc:sldChg>
      <pc:sldChg chg="del">
        <pc:chgData name="KIM Kyoungyong" userId="c3e085c7-565a-47c5-ab6f-6fceb5918852" providerId="ADAL" clId="{A5BA2E49-774D-46C5-AB16-60DF12F39366}" dt="2024-06-03T04:59:08.792" v="11" actId="47"/>
        <pc:sldMkLst>
          <pc:docMk/>
          <pc:sldMk cId="3307143910" sldId="619"/>
        </pc:sldMkLst>
      </pc:sldChg>
      <pc:sldChg chg="del">
        <pc:chgData name="KIM Kyoungyong" userId="c3e085c7-565a-47c5-ab6f-6fceb5918852" providerId="ADAL" clId="{A5BA2E49-774D-46C5-AB16-60DF12F39366}" dt="2024-06-03T04:59:10.620" v="12" actId="47"/>
        <pc:sldMkLst>
          <pc:docMk/>
          <pc:sldMk cId="994639132" sldId="620"/>
        </pc:sldMkLst>
      </pc:sldChg>
      <pc:sldChg chg="del">
        <pc:chgData name="KIM Kyoungyong" userId="c3e085c7-565a-47c5-ab6f-6fceb5918852" providerId="ADAL" clId="{A5BA2E49-774D-46C5-AB16-60DF12F39366}" dt="2024-06-03T04:59:58.715" v="16" actId="47"/>
        <pc:sldMkLst>
          <pc:docMk/>
          <pc:sldMk cId="933952327" sldId="622"/>
        </pc:sldMkLst>
      </pc:sldChg>
      <pc:sldChg chg="del">
        <pc:chgData name="KIM Kyoungyong" userId="c3e085c7-565a-47c5-ab6f-6fceb5918852" providerId="ADAL" clId="{A5BA2E49-774D-46C5-AB16-60DF12F39366}" dt="2024-06-03T05:00:00.102" v="17" actId="47"/>
        <pc:sldMkLst>
          <pc:docMk/>
          <pc:sldMk cId="3546397221" sldId="623"/>
        </pc:sldMkLst>
      </pc:sldChg>
      <pc:sldChg chg="del">
        <pc:chgData name="KIM Kyoungyong" userId="c3e085c7-565a-47c5-ab6f-6fceb5918852" providerId="ADAL" clId="{A5BA2E49-774D-46C5-AB16-60DF12F39366}" dt="2024-06-03T04:58:51.893" v="6" actId="47"/>
        <pc:sldMkLst>
          <pc:docMk/>
          <pc:sldMk cId="2605825003" sldId="627"/>
        </pc:sldMkLst>
      </pc:sldChg>
      <pc:sldChg chg="del">
        <pc:chgData name="KIM Kyoungyong" userId="c3e085c7-565a-47c5-ab6f-6fceb5918852" providerId="ADAL" clId="{A5BA2E49-774D-46C5-AB16-60DF12F39366}" dt="2024-06-03T04:57:40.780" v="4" actId="47"/>
        <pc:sldMkLst>
          <pc:docMk/>
          <pc:sldMk cId="3230264474" sldId="630"/>
        </pc:sldMkLst>
      </pc:sldChg>
      <pc:sldChg chg="del">
        <pc:chgData name="KIM Kyoungyong" userId="c3e085c7-565a-47c5-ab6f-6fceb5918852" providerId="ADAL" clId="{A5BA2E49-774D-46C5-AB16-60DF12F39366}" dt="2024-06-03T04:57:32.321" v="3" actId="47"/>
        <pc:sldMkLst>
          <pc:docMk/>
          <pc:sldMk cId="542657608" sldId="633"/>
        </pc:sldMkLst>
      </pc:sldChg>
      <pc:sldChg chg="del">
        <pc:chgData name="KIM Kyoungyong" userId="c3e085c7-565a-47c5-ab6f-6fceb5918852" providerId="ADAL" clId="{A5BA2E49-774D-46C5-AB16-60DF12F39366}" dt="2024-06-03T04:58:27.863" v="5" actId="47"/>
        <pc:sldMkLst>
          <pc:docMk/>
          <pc:sldMk cId="3109748033" sldId="635"/>
        </pc:sldMkLst>
      </pc:sldChg>
      <pc:sldChg chg="del">
        <pc:chgData name="KIM Kyoungyong" userId="c3e085c7-565a-47c5-ab6f-6fceb5918852" providerId="ADAL" clId="{A5BA2E49-774D-46C5-AB16-60DF12F39366}" dt="2024-06-03T04:59:02.433" v="9" actId="47"/>
        <pc:sldMkLst>
          <pc:docMk/>
          <pc:sldMk cId="1809879224" sldId="639"/>
        </pc:sldMkLst>
      </pc:sldChg>
      <pc:sldChg chg="del">
        <pc:chgData name="KIM Kyoungyong" userId="c3e085c7-565a-47c5-ab6f-6fceb5918852" providerId="ADAL" clId="{A5BA2E49-774D-46C5-AB16-60DF12F39366}" dt="2024-06-03T05:00:18.145" v="22" actId="47"/>
        <pc:sldMkLst>
          <pc:docMk/>
          <pc:sldMk cId="3963951675" sldId="640"/>
        </pc:sldMkLst>
      </pc:sldChg>
      <pc:sldChg chg="del">
        <pc:chgData name="KIM Kyoungyong" userId="c3e085c7-565a-47c5-ab6f-6fceb5918852" providerId="ADAL" clId="{A5BA2E49-774D-46C5-AB16-60DF12F39366}" dt="2024-06-03T05:00:47.779" v="27" actId="47"/>
        <pc:sldMkLst>
          <pc:docMk/>
          <pc:sldMk cId="3290743680" sldId="642"/>
        </pc:sldMkLst>
      </pc:sldChg>
      <pc:sldChg chg="del">
        <pc:chgData name="KIM Kyoungyong" userId="c3e085c7-565a-47c5-ab6f-6fceb5918852" providerId="ADAL" clId="{A5BA2E49-774D-46C5-AB16-60DF12F39366}" dt="2024-06-03T05:00:50.772" v="28" actId="47"/>
        <pc:sldMkLst>
          <pc:docMk/>
          <pc:sldMk cId="2222708950" sldId="643"/>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ko-K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995591131898425"/>
          <c:y val="4.2134677453422122E-2"/>
          <c:w val="0.79794596605652435"/>
          <c:h val="0.70694562910806136"/>
        </c:manualLayout>
      </c:layout>
      <c:lineChart>
        <c:grouping val="standard"/>
        <c:varyColors val="0"/>
        <c:ser>
          <c:idx val="0"/>
          <c:order val="0"/>
          <c:tx>
            <c:strRef>
              <c:f>Sheet1!$D$19</c:f>
              <c:strCache>
                <c:ptCount val="1"/>
                <c:pt idx="0">
                  <c:v> Max. lowering speed</c:v>
                </c:pt>
              </c:strCache>
            </c:strRef>
          </c:tx>
          <c:spPr>
            <a:ln w="22225" cap="rnd">
              <a:solidFill>
                <a:schemeClr val="accent1"/>
              </a:solidFill>
              <a:round/>
            </a:ln>
            <a:effectLst/>
          </c:spPr>
          <c:marker>
            <c:symbol val="none"/>
          </c:marker>
          <c:cat>
            <c:numRef>
              <c:f>Sheet1!$E$18:$K$18</c:f>
              <c:numCache>
                <c:formatCode>General</c:formatCode>
                <c:ptCount val="7"/>
                <c:pt idx="0">
                  <c:v>0</c:v>
                </c:pt>
                <c:pt idx="1">
                  <c:v>10</c:v>
                </c:pt>
                <c:pt idx="2">
                  <c:v>20</c:v>
                </c:pt>
                <c:pt idx="3">
                  <c:v>30</c:v>
                </c:pt>
                <c:pt idx="4">
                  <c:v>40</c:v>
                </c:pt>
                <c:pt idx="5">
                  <c:v>50</c:v>
                </c:pt>
                <c:pt idx="6">
                  <c:v>60</c:v>
                </c:pt>
              </c:numCache>
            </c:numRef>
          </c:cat>
          <c:val>
            <c:numRef>
              <c:f>Sheet1!$E$19:$K$19</c:f>
              <c:numCache>
                <c:formatCode>General</c:formatCode>
                <c:ptCount val="7"/>
                <c:pt idx="0">
                  <c:v>1.3</c:v>
                </c:pt>
                <c:pt idx="1">
                  <c:v>1.3</c:v>
                </c:pt>
                <c:pt idx="2">
                  <c:v>1.3</c:v>
                </c:pt>
                <c:pt idx="3">
                  <c:v>1.3</c:v>
                </c:pt>
                <c:pt idx="4">
                  <c:v>1.3</c:v>
                </c:pt>
                <c:pt idx="5">
                  <c:v>1.3</c:v>
                </c:pt>
                <c:pt idx="6">
                  <c:v>1.3</c:v>
                </c:pt>
              </c:numCache>
            </c:numRef>
          </c:val>
          <c:smooth val="0"/>
          <c:extLst>
            <c:ext xmlns:c16="http://schemas.microsoft.com/office/drawing/2014/chart" uri="{C3380CC4-5D6E-409C-BE32-E72D297353CC}">
              <c16:uniqueId val="{00000000-FB40-46F5-9799-592EBA02B75E}"/>
            </c:ext>
          </c:extLst>
        </c:ser>
        <c:ser>
          <c:idx val="1"/>
          <c:order val="1"/>
          <c:tx>
            <c:strRef>
              <c:f>Sheet1!$D$20</c:f>
              <c:strCache>
                <c:ptCount val="1"/>
                <c:pt idx="0">
                  <c:v> Min. lowering speed</c:v>
                </c:pt>
              </c:strCache>
            </c:strRef>
          </c:tx>
          <c:spPr>
            <a:ln w="22225" cap="rnd">
              <a:solidFill>
                <a:schemeClr val="accent2"/>
              </a:solidFill>
              <a:round/>
            </a:ln>
            <a:effectLst/>
          </c:spPr>
          <c:marker>
            <c:symbol val="none"/>
          </c:marker>
          <c:cat>
            <c:numRef>
              <c:f>Sheet1!$E$18:$K$18</c:f>
              <c:numCache>
                <c:formatCode>General</c:formatCode>
                <c:ptCount val="7"/>
                <c:pt idx="0">
                  <c:v>0</c:v>
                </c:pt>
                <c:pt idx="1">
                  <c:v>10</c:v>
                </c:pt>
                <c:pt idx="2">
                  <c:v>20</c:v>
                </c:pt>
                <c:pt idx="3">
                  <c:v>30</c:v>
                </c:pt>
                <c:pt idx="4">
                  <c:v>40</c:v>
                </c:pt>
                <c:pt idx="5">
                  <c:v>50</c:v>
                </c:pt>
                <c:pt idx="6">
                  <c:v>60</c:v>
                </c:pt>
              </c:numCache>
            </c:numRef>
          </c:cat>
          <c:val>
            <c:numRef>
              <c:f>Sheet1!$E$20:$K$20</c:f>
              <c:numCache>
                <c:formatCode>General</c:formatCode>
                <c:ptCount val="7"/>
                <c:pt idx="0">
                  <c:v>0.4</c:v>
                </c:pt>
                <c:pt idx="1">
                  <c:v>0.6</c:v>
                </c:pt>
                <c:pt idx="2">
                  <c:v>0.8</c:v>
                </c:pt>
                <c:pt idx="3">
                  <c:v>1</c:v>
                </c:pt>
                <c:pt idx="4">
                  <c:v>1</c:v>
                </c:pt>
                <c:pt idx="5">
                  <c:v>1</c:v>
                </c:pt>
                <c:pt idx="6">
                  <c:v>1</c:v>
                </c:pt>
              </c:numCache>
            </c:numRef>
          </c:val>
          <c:smooth val="0"/>
          <c:extLst>
            <c:ext xmlns:c16="http://schemas.microsoft.com/office/drawing/2014/chart" uri="{C3380CC4-5D6E-409C-BE32-E72D297353CC}">
              <c16:uniqueId val="{00000001-FB40-46F5-9799-592EBA02B75E}"/>
            </c:ext>
          </c:extLst>
        </c:ser>
        <c:dLbls>
          <c:showLegendKey val="0"/>
          <c:showVal val="0"/>
          <c:showCatName val="0"/>
          <c:showSerName val="0"/>
          <c:showPercent val="0"/>
          <c:showBubbleSize val="0"/>
        </c:dLbls>
        <c:smooth val="0"/>
        <c:axId val="62141856"/>
        <c:axId val="62144256"/>
      </c:lineChart>
      <c:catAx>
        <c:axId val="62141856"/>
        <c:scaling>
          <c:orientation val="minMax"/>
        </c:scaling>
        <c:delete val="0"/>
        <c:axPos val="b"/>
        <c:majorGridlines>
          <c:spPr>
            <a:ln w="9525" cap="flat" cmpd="sng" algn="ctr">
              <a:solidFill>
                <a:schemeClr val="dk1">
                  <a:lumMod val="15000"/>
                  <a:lumOff val="85000"/>
                  <a:alpha val="54000"/>
                </a:schemeClr>
              </a:solidFill>
              <a:round/>
            </a:ln>
            <a:effectLst/>
          </c:spPr>
        </c:majorGridlines>
        <c:minorGridlines>
          <c:spPr>
            <a:ln w="9525" cap="flat" cmpd="sng" algn="ctr">
              <a:solidFill>
                <a:schemeClr val="dk1">
                  <a:lumMod val="15000"/>
                  <a:lumOff val="85000"/>
                  <a:alpha val="51000"/>
                </a:schemeClr>
              </a:solidFill>
              <a:round/>
            </a:ln>
            <a:effectLst/>
          </c:spPr>
        </c:minorGridlines>
        <c:title>
          <c:tx>
            <c:rich>
              <a:bodyPr rot="0" spcFirstLastPara="1" vertOverflow="ellipsis" vert="horz" wrap="square" anchor="ctr" anchorCtr="1"/>
              <a:lstStyle/>
              <a:p>
                <a:pPr>
                  <a:defRPr sz="1800" b="1" i="0" u="none" strike="noStrike" kern="1200" baseline="0">
                    <a:solidFill>
                      <a:schemeClr val="dk1">
                        <a:lumMod val="65000"/>
                        <a:lumOff val="35000"/>
                      </a:schemeClr>
                    </a:solidFill>
                    <a:latin typeface="+mn-lt"/>
                    <a:ea typeface="+mn-ea"/>
                    <a:cs typeface="+mn-cs"/>
                  </a:defRPr>
                </a:pPr>
                <a:r>
                  <a:rPr lang="en-US" sz="1800"/>
                  <a:t>Installation height (metres)</a:t>
                </a:r>
                <a:endParaRPr lang="ko-KR" sz="1800"/>
              </a:p>
            </c:rich>
          </c:tx>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65000"/>
                      <a:lumOff val="35000"/>
                    </a:schemeClr>
                  </a:solidFill>
                  <a:latin typeface="+mn-lt"/>
                  <a:ea typeface="+mn-ea"/>
                  <a:cs typeface="+mn-cs"/>
                </a:defRPr>
              </a:pPr>
              <a:endParaRPr lang="ko-KR"/>
            </a:p>
          </c:txPr>
        </c:title>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600" b="0" i="0" u="none" strike="noStrike" kern="1200" cap="none" spc="0" normalizeH="0" baseline="0">
                <a:solidFill>
                  <a:schemeClr val="dk1">
                    <a:lumMod val="65000"/>
                    <a:lumOff val="35000"/>
                  </a:schemeClr>
                </a:solidFill>
                <a:latin typeface="+mn-lt"/>
                <a:ea typeface="+mn-ea"/>
                <a:cs typeface="+mn-cs"/>
              </a:defRPr>
            </a:pPr>
            <a:endParaRPr lang="ko-KR"/>
          </a:p>
        </c:txPr>
        <c:crossAx val="62144256"/>
        <c:crosses val="autoZero"/>
        <c:auto val="1"/>
        <c:lblAlgn val="ctr"/>
        <c:lblOffset val="100"/>
        <c:noMultiLvlLbl val="0"/>
      </c:catAx>
      <c:valAx>
        <c:axId val="62144256"/>
        <c:scaling>
          <c:orientation val="minMax"/>
        </c:scaling>
        <c:delete val="0"/>
        <c:axPos val="l"/>
        <c:majorGridlines>
          <c:spPr>
            <a:ln w="9525" cap="flat" cmpd="sng" algn="ctr">
              <a:solidFill>
                <a:schemeClr val="dk1">
                  <a:lumMod val="15000"/>
                  <a:lumOff val="85000"/>
                  <a:alpha val="54000"/>
                </a:schemeClr>
              </a:solidFill>
              <a:round/>
            </a:ln>
            <a:effectLst/>
          </c:spPr>
        </c:majorGridlines>
        <c:title>
          <c:tx>
            <c:rich>
              <a:bodyPr rot="-5400000" spcFirstLastPara="1" vertOverflow="ellipsis" vert="horz" wrap="square" anchor="ctr" anchorCtr="1"/>
              <a:lstStyle/>
              <a:p>
                <a:pPr>
                  <a:defRPr sz="1800" b="1" i="0" u="none" strike="noStrike" kern="1200" baseline="0">
                    <a:solidFill>
                      <a:schemeClr val="dk1">
                        <a:lumMod val="65000"/>
                        <a:lumOff val="35000"/>
                      </a:schemeClr>
                    </a:solidFill>
                    <a:latin typeface="+mn-lt"/>
                    <a:ea typeface="+mn-ea"/>
                    <a:cs typeface="+mn-cs"/>
                  </a:defRPr>
                </a:pPr>
                <a:r>
                  <a:rPr lang="en-US" sz="1800"/>
                  <a:t>Lowering speed (m/s)</a:t>
                </a:r>
              </a:p>
            </c:rich>
          </c:tx>
          <c:layout>
            <c:manualLayout>
              <c:xMode val="edge"/>
              <c:yMode val="edge"/>
              <c:x val="2.8706171826942791E-2"/>
              <c:y val="0.14453946567937287"/>
            </c:manualLayout>
          </c:layout>
          <c:overlay val="0"/>
          <c:spPr>
            <a:noFill/>
            <a:ln>
              <a:noFill/>
            </a:ln>
            <a:effectLst/>
          </c:spPr>
          <c:txPr>
            <a:bodyPr rot="-5400000" spcFirstLastPara="1" vertOverflow="ellipsis" vert="horz" wrap="square" anchor="ctr" anchorCtr="1"/>
            <a:lstStyle/>
            <a:p>
              <a:pPr>
                <a:defRPr sz="1800" b="1" i="0" u="none" strike="noStrike" kern="1200" baseline="0">
                  <a:solidFill>
                    <a:schemeClr val="dk1">
                      <a:lumMod val="65000"/>
                      <a:lumOff val="35000"/>
                    </a:schemeClr>
                  </a:solidFill>
                  <a:latin typeface="+mn-lt"/>
                  <a:ea typeface="+mn-ea"/>
                  <a:cs typeface="+mn-cs"/>
                </a:defRPr>
              </a:pPr>
              <a:endParaRPr lang="ko-KR"/>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dk1">
                    <a:lumMod val="65000"/>
                    <a:lumOff val="35000"/>
                  </a:schemeClr>
                </a:solidFill>
                <a:latin typeface="+mn-lt"/>
                <a:ea typeface="+mn-ea"/>
                <a:cs typeface="+mn-cs"/>
              </a:defRPr>
            </a:pPr>
            <a:endParaRPr lang="ko-KR"/>
          </a:p>
        </c:txPr>
        <c:crossAx val="62141856"/>
        <c:crosses val="autoZero"/>
        <c:crossBetween val="between"/>
      </c:valAx>
      <c:spPr>
        <a:pattFill prst="ltDnDiag">
          <a:fgClr>
            <a:schemeClr val="dk1">
              <a:lumMod val="15000"/>
              <a:lumOff val="85000"/>
            </a:schemeClr>
          </a:fgClr>
          <a:bgClr>
            <a:schemeClr val="lt1"/>
          </a:bgClr>
        </a:pattFill>
        <a:ln>
          <a:noFill/>
        </a:ln>
        <a:effectLst/>
      </c:spPr>
    </c:plotArea>
    <c:legend>
      <c:legendPos val="b"/>
      <c:layout>
        <c:manualLayout>
          <c:xMode val="edge"/>
          <c:yMode val="edge"/>
          <c:x val="9.1902406338443904E-2"/>
          <c:y val="0.9127068692314122"/>
          <c:w val="0.89001733874174815"/>
          <c:h val="8.5533481879172757E-2"/>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dk1">
                  <a:lumMod val="65000"/>
                  <a:lumOff val="35000"/>
                </a:schemeClr>
              </a:solidFill>
              <a:latin typeface="+mn-lt"/>
              <a:ea typeface="+mn-ea"/>
              <a:cs typeface="+mn-cs"/>
            </a:defRPr>
          </a:pPr>
          <a:endParaRPr lang="ko-K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lt1"/>
    </a:solidFill>
    <a:ln w="9525" cap="flat" cmpd="sng" algn="ctr">
      <a:noFill/>
      <a:round/>
    </a:ln>
    <a:effectLst/>
  </c:spPr>
  <c:txPr>
    <a:bodyPr/>
    <a:lstStyle/>
    <a:p>
      <a:pPr>
        <a:defRPr/>
      </a:pPr>
      <a:endParaRPr lang="ko-K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2">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8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alpha val="54000"/>
          </a:schemeClr>
        </a:solidFill>
        <a:round/>
      </a:ln>
    </cs:spPr>
  </cs:gridlineMajor>
  <cs:gridlineMinor>
    <cs:lnRef idx="0"/>
    <cs:fillRef idx="0"/>
    <cs:effectRef idx="0"/>
    <cs:fontRef idx="minor">
      <a:schemeClr val="dk1"/>
    </cs:fontRef>
    <cs:spPr>
      <a:ln w="9525" cap="flat" cmpd="sng" algn="ctr">
        <a:solidFill>
          <a:schemeClr val="dk1">
            <a:lumMod val="15000"/>
            <a:lumOff val="85000"/>
            <a:alpha val="51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1600"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A57A4D1-0A09-42F1-B23D-DB30D5DCA456}" type="datetimeFigureOut">
              <a:rPr lang="ko-KR" altLang="en-US" smtClean="0"/>
              <a:t>2024-06-13</a:t>
            </a:fld>
            <a:endParaRPr lang="ko-KR" altLang="en-US"/>
          </a:p>
        </p:txBody>
      </p:sp>
      <p:sp>
        <p:nvSpPr>
          <p:cNvPr id="4" name="슬라이드 이미지 개체 틀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442C2AE9-ABD4-4754-A584-2E3BA866208D}" type="slidenum">
              <a:rPr lang="ko-KR" altLang="en-US" smtClean="0"/>
              <a:t>‹#›</a:t>
            </a:fld>
            <a:endParaRPr lang="ko-KR" altLang="en-US"/>
          </a:p>
        </p:txBody>
      </p:sp>
    </p:spTree>
    <p:extLst>
      <p:ext uri="{BB962C8B-B14F-4D97-AF65-F5344CB8AC3E}">
        <p14:creationId xmlns:p14="http://schemas.microsoft.com/office/powerpoint/2010/main" val="2697857328"/>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defTabSz="907633">
              <a:defRPr/>
            </a:pPr>
            <a:fld id="{442C2AE9-ABD4-4754-A584-2E3BA866208D}" type="slidenum">
              <a:rPr lang="ko-KR" altLang="en-US">
                <a:solidFill>
                  <a:prstClr val="black"/>
                </a:solidFill>
                <a:latin typeface="맑은 고딕" panose="020F0502020204030204"/>
                <a:ea typeface="맑은 고딕" panose="020B0503020000020004" pitchFamily="50" charset="-127"/>
              </a:rPr>
              <a:pPr defTabSz="907633">
                <a:defRPr/>
              </a:pPr>
              <a:t>2</a:t>
            </a:fld>
            <a:endParaRPr lang="ko-KR" altLang="en-US">
              <a:solidFill>
                <a:prstClr val="black"/>
              </a:solidFill>
              <a:latin typeface="맑은 고딕" panose="020F0502020204030204"/>
              <a:ea typeface="맑은 고딕" panose="020B0503020000020004" pitchFamily="50" charset="-127"/>
            </a:endParaRPr>
          </a:p>
        </p:txBody>
      </p:sp>
    </p:spTree>
    <p:extLst>
      <p:ext uri="{BB962C8B-B14F-4D97-AF65-F5344CB8AC3E}">
        <p14:creationId xmlns:p14="http://schemas.microsoft.com/office/powerpoint/2010/main" val="14399380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defTabSz="907633">
              <a:defRPr/>
            </a:pPr>
            <a:fld id="{442C2AE9-ABD4-4754-A584-2E3BA866208D}" type="slidenum">
              <a:rPr lang="ko-KR" altLang="en-US">
                <a:solidFill>
                  <a:prstClr val="black"/>
                </a:solidFill>
                <a:latin typeface="맑은 고딕" panose="020F0502020204030204"/>
                <a:ea typeface="맑은 고딕" panose="020B0503020000020004" pitchFamily="50" charset="-127"/>
              </a:rPr>
              <a:pPr defTabSz="907633">
                <a:defRPr/>
              </a:pPr>
              <a:t>5</a:t>
            </a:fld>
            <a:endParaRPr lang="ko-KR" altLang="en-US">
              <a:solidFill>
                <a:prstClr val="black"/>
              </a:solidFill>
              <a:latin typeface="맑은 고딕" panose="020F0502020204030204"/>
              <a:ea typeface="맑은 고딕" panose="020B0503020000020004" pitchFamily="50" charset="-127"/>
            </a:endParaRPr>
          </a:p>
        </p:txBody>
      </p:sp>
    </p:spTree>
    <p:extLst>
      <p:ext uri="{BB962C8B-B14F-4D97-AF65-F5344CB8AC3E}">
        <p14:creationId xmlns:p14="http://schemas.microsoft.com/office/powerpoint/2010/main" val="20446096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defTabSz="907633">
              <a:defRPr/>
            </a:pPr>
            <a:fld id="{442C2AE9-ABD4-4754-A584-2E3BA866208D}" type="slidenum">
              <a:rPr lang="ko-KR" altLang="en-US">
                <a:solidFill>
                  <a:prstClr val="black"/>
                </a:solidFill>
                <a:latin typeface="맑은 고딕" panose="020F0502020204030204"/>
                <a:ea typeface="맑은 고딕" panose="020B0503020000020004" pitchFamily="50" charset="-127"/>
              </a:rPr>
              <a:pPr defTabSz="907633">
                <a:defRPr/>
              </a:pPr>
              <a:t>30</a:t>
            </a:fld>
            <a:endParaRPr lang="ko-KR" altLang="en-US">
              <a:solidFill>
                <a:prstClr val="black"/>
              </a:solidFill>
              <a:latin typeface="맑은 고딕" panose="020F0502020204030204"/>
              <a:ea typeface="맑은 고딕" panose="020B0503020000020004" pitchFamily="50" charset="-127"/>
            </a:endParaRPr>
          </a:p>
        </p:txBody>
      </p:sp>
    </p:spTree>
    <p:extLst>
      <p:ext uri="{BB962C8B-B14F-4D97-AF65-F5344CB8AC3E}">
        <p14:creationId xmlns:p14="http://schemas.microsoft.com/office/powerpoint/2010/main" val="6646956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defTabSz="907633">
              <a:defRPr/>
            </a:pPr>
            <a:fld id="{442C2AE9-ABD4-4754-A584-2E3BA866208D}" type="slidenum">
              <a:rPr lang="ko-KR" altLang="en-US">
                <a:solidFill>
                  <a:prstClr val="black"/>
                </a:solidFill>
                <a:latin typeface="맑은 고딕" panose="020F0502020204030204"/>
                <a:ea typeface="맑은 고딕" panose="020B0503020000020004" pitchFamily="50" charset="-127"/>
              </a:rPr>
              <a:pPr defTabSz="907633">
                <a:defRPr/>
              </a:pPr>
              <a:t>40</a:t>
            </a:fld>
            <a:endParaRPr lang="ko-KR" altLang="en-US">
              <a:solidFill>
                <a:prstClr val="black"/>
              </a:solidFill>
              <a:latin typeface="맑은 고딕" panose="020F0502020204030204"/>
              <a:ea typeface="맑은 고딕" panose="020B0503020000020004" pitchFamily="50" charset="-127"/>
            </a:endParaRPr>
          </a:p>
        </p:txBody>
      </p:sp>
    </p:spTree>
    <p:extLst>
      <p:ext uri="{BB962C8B-B14F-4D97-AF65-F5344CB8AC3E}">
        <p14:creationId xmlns:p14="http://schemas.microsoft.com/office/powerpoint/2010/main" val="25412655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defTabSz="907633">
              <a:defRPr/>
            </a:pPr>
            <a:fld id="{442C2AE9-ABD4-4754-A584-2E3BA866208D}" type="slidenum">
              <a:rPr lang="ko-KR" altLang="en-US">
                <a:solidFill>
                  <a:prstClr val="black"/>
                </a:solidFill>
                <a:latin typeface="맑은 고딕" panose="020F0502020204030204"/>
                <a:ea typeface="맑은 고딕" panose="020B0503020000020004" pitchFamily="50" charset="-127"/>
              </a:rPr>
              <a:pPr defTabSz="907633">
                <a:defRPr/>
              </a:pPr>
              <a:t>43</a:t>
            </a:fld>
            <a:endParaRPr lang="ko-KR" altLang="en-US">
              <a:solidFill>
                <a:prstClr val="black"/>
              </a:solidFill>
              <a:latin typeface="맑은 고딕" panose="020F0502020204030204"/>
              <a:ea typeface="맑은 고딕" panose="020B0503020000020004" pitchFamily="50" charset="-127"/>
            </a:endParaRPr>
          </a:p>
        </p:txBody>
      </p:sp>
    </p:spTree>
    <p:extLst>
      <p:ext uri="{BB962C8B-B14F-4D97-AF65-F5344CB8AC3E}">
        <p14:creationId xmlns:p14="http://schemas.microsoft.com/office/powerpoint/2010/main" val="3520642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42C2AE9-ABD4-4754-A584-2E3BA866208D}" type="slidenum">
              <a:rPr lang="ko-KR" altLang="en-US" smtClean="0"/>
              <a:t>48</a:t>
            </a:fld>
            <a:endParaRPr lang="ko-KR" altLang="en-US"/>
          </a:p>
        </p:txBody>
      </p:sp>
    </p:spTree>
    <p:extLst>
      <p:ext uri="{BB962C8B-B14F-4D97-AF65-F5344CB8AC3E}">
        <p14:creationId xmlns:p14="http://schemas.microsoft.com/office/powerpoint/2010/main" val="988352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제목 슬라이드">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8632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ko-KR" altLang="en-US"/>
              <a:t>클릭하여 마스터 부제목 스타일 편집</a:t>
            </a:r>
          </a:p>
        </p:txBody>
      </p:sp>
      <p:sp>
        <p:nvSpPr>
          <p:cNvPr id="4" name="날짜 개체 틀 3"/>
          <p:cNvSpPr>
            <a:spLocks noGrp="1"/>
          </p:cNvSpPr>
          <p:nvPr>
            <p:ph type="dt" sz="half" idx="10"/>
          </p:nvPr>
        </p:nvSpPr>
        <p:spPr/>
        <p:txBody>
          <a:bodyPr/>
          <a:lstStyle/>
          <a:p>
            <a:fld id="{D4DF3C5C-097F-4161-8727-8DA31EED14CB}" type="datetimeFigureOut">
              <a:rPr lang="ko-KR" altLang="en-US" smtClean="0"/>
              <a:t>2024-06-13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BC37473D-13AE-46B6-8BC8-770A0B0E6BB1}" type="slidenum">
              <a:rPr lang="ko-KR" altLang="en-US" smtClean="0"/>
              <a:t>‹#›</a:t>
            </a:fld>
            <a:endParaRPr lang="ko-KR" altLang="en-US"/>
          </a:p>
        </p:txBody>
      </p:sp>
    </p:spTree>
    <p:extLst>
      <p:ext uri="{BB962C8B-B14F-4D97-AF65-F5344CB8AC3E}">
        <p14:creationId xmlns:p14="http://schemas.microsoft.com/office/powerpoint/2010/main" val="3684180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1_제목 슬라이드">
    <p:spTree>
      <p:nvGrpSpPr>
        <p:cNvPr id="1" name=""/>
        <p:cNvGrpSpPr/>
        <p:nvPr/>
      </p:nvGrpSpPr>
      <p:grpSpPr>
        <a:xfrm>
          <a:off x="0" y="0"/>
          <a:ext cx="0" cy="0"/>
          <a:chOff x="0" y="0"/>
          <a:chExt cx="0" cy="0"/>
        </a:xfrm>
      </p:grpSpPr>
      <p:pic>
        <p:nvPicPr>
          <p:cNvPr id="10" name="Picture 2" descr="C:\Users\admin\Desktop\KakaoTalk_20170810_175039490.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3248"/>
          <a:stretch/>
        </p:blipFill>
        <p:spPr bwMode="auto">
          <a:xfrm>
            <a:off x="0" y="0"/>
            <a:ext cx="12192000" cy="6859240"/>
          </a:xfrm>
          <a:prstGeom prst="rect">
            <a:avLst/>
          </a:prstGeom>
          <a:noFill/>
          <a:extLst>
            <a:ext uri="{909E8E84-426E-40DD-AFC4-6F175D3DCCD1}">
              <a14:hiddenFill xmlns:a14="http://schemas.microsoft.com/office/drawing/2010/main">
                <a:solidFill>
                  <a:srgbClr val="FFFFFF"/>
                </a:solidFill>
              </a14:hiddenFill>
            </a:ext>
          </a:extLst>
        </p:spPr>
      </p:pic>
      <p:sp>
        <p:nvSpPr>
          <p:cNvPr id="3" name="부제목 2"/>
          <p:cNvSpPr>
            <a:spLocks noGrp="1"/>
          </p:cNvSpPr>
          <p:nvPr>
            <p:ph type="subTitle" idx="1"/>
          </p:nvPr>
        </p:nvSpPr>
        <p:spPr>
          <a:xfrm>
            <a:off x="279565" y="4818319"/>
            <a:ext cx="7837743" cy="970712"/>
          </a:xfrm>
        </p:spPr>
        <p:txBody>
          <a:bodyPr>
            <a:normAutofit/>
          </a:bodyPr>
          <a:lstStyle>
            <a:lvl1pPr marL="0" indent="0" algn="l">
              <a:spcBef>
                <a:spcPts val="0"/>
              </a:spcBef>
              <a:buNone/>
              <a:defRPr kumimoji="1" lang="ko-KR" altLang="en-US" sz="2800" b="1" kern="1200" baseline="0" dirty="0">
                <a:solidFill>
                  <a:schemeClr val="bg1"/>
                </a:solidFill>
                <a:latin typeface="+mn-ea"/>
                <a:ea typeface="+mn-ea"/>
                <a:cs typeface="Arial" charset="0"/>
              </a:defRPr>
            </a:lvl1pPr>
            <a:lvl2pPr marL="457189" indent="0" algn="ctr">
              <a:buNone/>
              <a:defRPr/>
            </a:lvl2pPr>
            <a:lvl3pPr marL="914377" indent="0" algn="ctr">
              <a:buNone/>
              <a:defRPr/>
            </a:lvl3pPr>
            <a:lvl4pPr marL="1371566" indent="0" algn="ctr">
              <a:buNone/>
              <a:defRPr/>
            </a:lvl4pPr>
            <a:lvl5pPr marL="1828754" indent="0" algn="ctr">
              <a:buNone/>
              <a:defRPr/>
            </a:lvl5pPr>
            <a:lvl6pPr marL="2285943" indent="0" algn="ctr">
              <a:buNone/>
              <a:defRPr/>
            </a:lvl6pPr>
            <a:lvl7pPr marL="2743131" indent="0" algn="ctr">
              <a:buNone/>
              <a:defRPr/>
            </a:lvl7pPr>
            <a:lvl8pPr marL="3200320" indent="0" algn="ctr">
              <a:buNone/>
              <a:defRPr/>
            </a:lvl8pPr>
            <a:lvl9pPr marL="3657509" indent="0" algn="ctr">
              <a:buNone/>
              <a:defRPr/>
            </a:lvl9pPr>
          </a:lstStyle>
          <a:p>
            <a:r>
              <a:rPr lang="ko-KR" altLang="en-US"/>
              <a:t>클릭하여 마스터 부제목 스타일 편집</a:t>
            </a:r>
            <a:endParaRPr lang="ko-KR" altLang="en-US" dirty="0"/>
          </a:p>
        </p:txBody>
      </p:sp>
      <p:sp>
        <p:nvSpPr>
          <p:cNvPr id="2" name="제목 1"/>
          <p:cNvSpPr>
            <a:spLocks noGrp="1"/>
          </p:cNvSpPr>
          <p:nvPr>
            <p:ph type="ctrTitle"/>
          </p:nvPr>
        </p:nvSpPr>
        <p:spPr>
          <a:xfrm>
            <a:off x="279563" y="2646948"/>
            <a:ext cx="11543471" cy="1898656"/>
          </a:xfrm>
        </p:spPr>
        <p:txBody>
          <a:bodyPr>
            <a:normAutofit/>
          </a:bodyPr>
          <a:lstStyle>
            <a:lvl1pPr algn="l">
              <a:defRPr kumimoji="1" lang="ko-KR" altLang="en-US" sz="5400" b="1" kern="1200" dirty="0">
                <a:solidFill>
                  <a:schemeClr val="bg1"/>
                </a:solidFill>
                <a:latin typeface="HY헤드라인M" panose="02030600000101010101" pitchFamily="18" charset="-127"/>
                <a:ea typeface="HY헤드라인M" panose="02030600000101010101" pitchFamily="18" charset="-127"/>
                <a:cs typeface="Arial" charset="0"/>
              </a:defRPr>
            </a:lvl1pPr>
          </a:lstStyle>
          <a:p>
            <a:r>
              <a:rPr lang="ko-KR" altLang="en-US"/>
              <a:t>마스터 제목 스타일 편집</a:t>
            </a:r>
            <a:endParaRPr lang="ko-KR" altLang="en-US" dirty="0"/>
          </a:p>
        </p:txBody>
      </p:sp>
      <p:pic>
        <p:nvPicPr>
          <p:cNvPr id="7" name="그림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1259" y="388045"/>
            <a:ext cx="1571863" cy="821476"/>
          </a:xfrm>
          <a:prstGeom prst="rect">
            <a:avLst/>
          </a:prstGeom>
        </p:spPr>
      </p:pic>
      <p:pic>
        <p:nvPicPr>
          <p:cNvPr id="4" name="Picture 2" descr="C:\Users\admin\Desktop\KakaoTalk_20170810_175039490.png">
            <a:extLst>
              <a:ext uri="{FF2B5EF4-FFF2-40B4-BE49-F238E27FC236}">
                <a16:creationId xmlns:a16="http://schemas.microsoft.com/office/drawing/2014/main" id="{FA205C40-5109-D5D6-C694-F21C933A5E47}"/>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t="13248"/>
          <a:stretch/>
        </p:blipFill>
        <p:spPr bwMode="auto">
          <a:xfrm>
            <a:off x="0" y="0"/>
            <a:ext cx="12192000" cy="6859240"/>
          </a:xfrm>
          <a:prstGeom prst="rect">
            <a:avLst/>
          </a:prstGeom>
          <a:noFill/>
          <a:extLst>
            <a:ext uri="{909E8E84-426E-40DD-AFC4-6F175D3DCCD1}">
              <a14:hiddenFill xmlns:a14="http://schemas.microsoft.com/office/drawing/2010/main">
                <a:solidFill>
                  <a:srgbClr val="FFFFFF"/>
                </a:solidFill>
              </a14:hiddenFill>
            </a:ext>
          </a:extLst>
        </p:spPr>
      </p:pic>
      <p:pic>
        <p:nvPicPr>
          <p:cNvPr id="5" name="그림 4">
            <a:extLst>
              <a:ext uri="{FF2B5EF4-FFF2-40B4-BE49-F238E27FC236}">
                <a16:creationId xmlns:a16="http://schemas.microsoft.com/office/drawing/2014/main" id="{0678E5B1-3763-6A2B-4A81-AE348734F2F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1259" y="388045"/>
            <a:ext cx="1571863" cy="821476"/>
          </a:xfrm>
          <a:prstGeom prst="rect">
            <a:avLst/>
          </a:prstGeom>
        </p:spPr>
      </p:pic>
    </p:spTree>
    <p:extLst>
      <p:ext uri="{BB962C8B-B14F-4D97-AF65-F5344CB8AC3E}">
        <p14:creationId xmlns:p14="http://schemas.microsoft.com/office/powerpoint/2010/main" val="25737680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사용자 지정 레이아웃">
    <p:spTree>
      <p:nvGrpSpPr>
        <p:cNvPr id="1" name=""/>
        <p:cNvGrpSpPr/>
        <p:nvPr/>
      </p:nvGrpSpPr>
      <p:grpSpPr>
        <a:xfrm>
          <a:off x="0" y="0"/>
          <a:ext cx="0" cy="0"/>
          <a:chOff x="0" y="0"/>
          <a:chExt cx="0" cy="0"/>
        </a:xfrm>
      </p:grpSpPr>
      <p:grpSp>
        <p:nvGrpSpPr>
          <p:cNvPr id="9" name="그룹 8"/>
          <p:cNvGrpSpPr/>
          <p:nvPr/>
        </p:nvGrpSpPr>
        <p:grpSpPr>
          <a:xfrm>
            <a:off x="0" y="0"/>
            <a:ext cx="12192000" cy="6858000"/>
            <a:chOff x="0" y="0"/>
            <a:chExt cx="12192000" cy="6858000"/>
          </a:xfrm>
        </p:grpSpPr>
        <p:pic>
          <p:nvPicPr>
            <p:cNvPr id="7" name="Picture 2" descr="C:\Users\admin\Desktop\KakaoTalk_20170810_17504321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8" name="직사각형 7"/>
            <p:cNvSpPr/>
            <p:nvPr/>
          </p:nvSpPr>
          <p:spPr>
            <a:xfrm>
              <a:off x="10363200" y="240632"/>
              <a:ext cx="1443789" cy="7539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ln>
                  <a:noFill/>
                </a:ln>
                <a:solidFill>
                  <a:srgbClr val="0070C0"/>
                </a:solidFill>
              </a:endParaRPr>
            </a:p>
          </p:txBody>
        </p:sp>
      </p:grpSp>
      <p:sp>
        <p:nvSpPr>
          <p:cNvPr id="2" name="제목 1"/>
          <p:cNvSpPr>
            <a:spLocks noGrp="1"/>
          </p:cNvSpPr>
          <p:nvPr>
            <p:ph type="title"/>
          </p:nvPr>
        </p:nvSpPr>
        <p:spPr>
          <a:xfrm>
            <a:off x="936817" y="240633"/>
            <a:ext cx="9700283" cy="1325563"/>
          </a:xfrm>
          <a:prstGeom prst="rect">
            <a:avLst/>
          </a:prstGeom>
        </p:spPr>
        <p:txBody>
          <a:bodyPr>
            <a:normAutofit/>
          </a:bodyPr>
          <a:lstStyle>
            <a:lvl1pPr>
              <a:defRPr sz="4000" b="1">
                <a:solidFill>
                  <a:srgbClr val="0070C0"/>
                </a:solidFill>
                <a:latin typeface="+mn-ea"/>
                <a:ea typeface="+mn-ea"/>
              </a:defRPr>
            </a:lvl1pPr>
          </a:lstStyle>
          <a:p>
            <a:r>
              <a:rPr lang="ko-KR" altLang="en-US"/>
              <a:t>마스터 제목 스타일 편집</a:t>
            </a:r>
            <a:endParaRPr lang="ko-KR" altLang="en-US" dirty="0"/>
          </a:p>
        </p:txBody>
      </p:sp>
      <p:pic>
        <p:nvPicPr>
          <p:cNvPr id="14" name="그림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01268" y="204574"/>
            <a:ext cx="1041552" cy="544329"/>
          </a:xfrm>
          <a:prstGeom prst="rect">
            <a:avLst/>
          </a:prstGeom>
        </p:spPr>
      </p:pic>
      <p:sp>
        <p:nvSpPr>
          <p:cNvPr id="10" name="Rectangle 56"/>
          <p:cNvSpPr>
            <a:spLocks noChangeArrowheads="1"/>
          </p:cNvSpPr>
          <p:nvPr/>
        </p:nvSpPr>
        <p:spPr bwMode="auto">
          <a:xfrm>
            <a:off x="384324" y="6553204"/>
            <a:ext cx="1768433" cy="276999"/>
          </a:xfrm>
          <a:prstGeom prst="rect">
            <a:avLst/>
          </a:prstGeom>
          <a:noFill/>
          <a:ln w="9525">
            <a:noFill/>
            <a:miter lim="800000"/>
            <a:headEnd/>
            <a:tailEnd/>
          </a:ln>
        </p:spPr>
        <p:txBody>
          <a:bodyPr wrap="none">
            <a:spAutoFit/>
          </a:bodyPr>
          <a:lstStyle/>
          <a:p>
            <a:pPr algn="ctr">
              <a:buFont typeface="Wingdings" pitchFamily="2" charset="2"/>
              <a:buNone/>
              <a:defRPr/>
            </a:pPr>
            <a:r>
              <a:rPr lang="en-US" altLang="ko-KR" sz="1200" b="1" dirty="0">
                <a:solidFill>
                  <a:schemeClr val="bg1"/>
                </a:solidFill>
                <a:latin typeface="Times New Roman" pitchFamily="18" charset="0"/>
                <a:ea typeface="HY헤드라인M" pitchFamily="18" charset="-127"/>
              </a:rPr>
              <a:t>KOREAN REGISTER  </a:t>
            </a:r>
          </a:p>
        </p:txBody>
      </p:sp>
      <p:grpSp>
        <p:nvGrpSpPr>
          <p:cNvPr id="3" name="그룹 2">
            <a:extLst>
              <a:ext uri="{FF2B5EF4-FFF2-40B4-BE49-F238E27FC236}">
                <a16:creationId xmlns:a16="http://schemas.microsoft.com/office/drawing/2014/main" id="{08E8E7EC-5CDE-263A-CF6E-DE1A299457B3}"/>
              </a:ext>
            </a:extLst>
          </p:cNvPr>
          <p:cNvGrpSpPr/>
          <p:nvPr userDrawn="1"/>
        </p:nvGrpSpPr>
        <p:grpSpPr>
          <a:xfrm>
            <a:off x="0" y="0"/>
            <a:ext cx="12192000" cy="6858000"/>
            <a:chOff x="0" y="0"/>
            <a:chExt cx="12192000" cy="6858000"/>
          </a:xfrm>
        </p:grpSpPr>
        <p:pic>
          <p:nvPicPr>
            <p:cNvPr id="4" name="Picture 2" descr="C:\Users\admin\Desktop\KakaoTalk_20170810_175043212.png">
              <a:extLst>
                <a:ext uri="{FF2B5EF4-FFF2-40B4-BE49-F238E27FC236}">
                  <a16:creationId xmlns:a16="http://schemas.microsoft.com/office/drawing/2014/main" id="{4A2DD888-E67C-A1E8-D835-9DAA0849392E}"/>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직사각형 4">
              <a:extLst>
                <a:ext uri="{FF2B5EF4-FFF2-40B4-BE49-F238E27FC236}">
                  <a16:creationId xmlns:a16="http://schemas.microsoft.com/office/drawing/2014/main" id="{C802392A-F075-D2FF-0918-E90A539B2E30}"/>
                </a:ext>
              </a:extLst>
            </p:cNvPr>
            <p:cNvSpPr/>
            <p:nvPr userDrawn="1"/>
          </p:nvSpPr>
          <p:spPr>
            <a:xfrm>
              <a:off x="10363200" y="240632"/>
              <a:ext cx="1443789" cy="7539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ln>
                  <a:noFill/>
                </a:ln>
                <a:solidFill>
                  <a:srgbClr val="0070C0"/>
                </a:solidFill>
              </a:endParaRPr>
            </a:p>
          </p:txBody>
        </p:sp>
      </p:grpSp>
      <p:pic>
        <p:nvPicPr>
          <p:cNvPr id="6" name="그림 5">
            <a:extLst>
              <a:ext uri="{FF2B5EF4-FFF2-40B4-BE49-F238E27FC236}">
                <a16:creationId xmlns:a16="http://schemas.microsoft.com/office/drawing/2014/main" id="{D3B6CAFE-0DA1-9E8F-AA38-8FD84E06D65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701268" y="204574"/>
            <a:ext cx="1041552" cy="544329"/>
          </a:xfrm>
          <a:prstGeom prst="rect">
            <a:avLst/>
          </a:prstGeom>
        </p:spPr>
      </p:pic>
      <p:sp>
        <p:nvSpPr>
          <p:cNvPr id="11" name="Rectangle 56">
            <a:extLst>
              <a:ext uri="{FF2B5EF4-FFF2-40B4-BE49-F238E27FC236}">
                <a16:creationId xmlns:a16="http://schemas.microsoft.com/office/drawing/2014/main" id="{25F37664-B6FD-51D4-89C5-10F570BDBD24}"/>
              </a:ext>
            </a:extLst>
          </p:cNvPr>
          <p:cNvSpPr>
            <a:spLocks noChangeArrowheads="1"/>
          </p:cNvSpPr>
          <p:nvPr userDrawn="1"/>
        </p:nvSpPr>
        <p:spPr bwMode="auto">
          <a:xfrm>
            <a:off x="384324" y="6553204"/>
            <a:ext cx="1768433" cy="276999"/>
          </a:xfrm>
          <a:prstGeom prst="rect">
            <a:avLst/>
          </a:prstGeom>
          <a:noFill/>
          <a:ln w="9525">
            <a:noFill/>
            <a:miter lim="800000"/>
            <a:headEnd/>
            <a:tailEnd/>
          </a:ln>
        </p:spPr>
        <p:txBody>
          <a:bodyPr wrap="none">
            <a:spAutoFit/>
          </a:bodyPr>
          <a:lstStyle/>
          <a:p>
            <a:pPr algn="ctr">
              <a:buFont typeface="Wingdings" pitchFamily="2" charset="2"/>
              <a:buNone/>
              <a:defRPr/>
            </a:pPr>
            <a:r>
              <a:rPr lang="en-US" altLang="ko-KR" sz="1200" b="1" dirty="0">
                <a:solidFill>
                  <a:schemeClr val="bg1"/>
                </a:solidFill>
                <a:latin typeface="Times New Roman" pitchFamily="18" charset="0"/>
                <a:ea typeface="HY헤드라인M" pitchFamily="18" charset="-127"/>
              </a:rPr>
              <a:t>KOREAN REGISTER  </a:t>
            </a:r>
          </a:p>
        </p:txBody>
      </p:sp>
    </p:spTree>
    <p:extLst>
      <p:ext uri="{BB962C8B-B14F-4D97-AF65-F5344CB8AC3E}">
        <p14:creationId xmlns:p14="http://schemas.microsoft.com/office/powerpoint/2010/main" val="3982159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3_빈 화면">
    <p:spTree>
      <p:nvGrpSpPr>
        <p:cNvPr id="1" name=""/>
        <p:cNvGrpSpPr/>
        <p:nvPr/>
      </p:nvGrpSpPr>
      <p:grpSpPr>
        <a:xfrm>
          <a:off x="0" y="0"/>
          <a:ext cx="0" cy="0"/>
          <a:chOff x="0" y="0"/>
          <a:chExt cx="0" cy="0"/>
        </a:xfrm>
      </p:grpSpPr>
      <p:sp>
        <p:nvSpPr>
          <p:cNvPr id="4" name="Rectangle 15"/>
          <p:cNvSpPr>
            <a:spLocks noChangeArrowheads="1"/>
          </p:cNvSpPr>
          <p:nvPr/>
        </p:nvSpPr>
        <p:spPr bwMode="auto">
          <a:xfrm>
            <a:off x="0" y="6524630"/>
            <a:ext cx="12192000" cy="333375"/>
          </a:xfrm>
          <a:prstGeom prst="rect">
            <a:avLst/>
          </a:prstGeom>
          <a:gradFill rotWithShape="1">
            <a:gsLst>
              <a:gs pos="0">
                <a:srgbClr val="0066CC"/>
              </a:gs>
              <a:gs pos="100000">
                <a:schemeClr val="bg1"/>
              </a:gs>
            </a:gsLst>
            <a:lin ang="0" scaled="1"/>
          </a:gradFill>
          <a:ln w="9525">
            <a:noFill/>
            <a:miter lim="800000"/>
            <a:headEnd/>
            <a:tailEnd/>
          </a:ln>
        </p:spPr>
        <p:txBody>
          <a:bodyPr wrap="none" anchor="ctr"/>
          <a:lstStyle/>
          <a:p>
            <a:pPr algn="ctr">
              <a:defRPr/>
            </a:pPr>
            <a:endParaRPr lang="ko-KR" altLang="en-US" sz="1800">
              <a:ea typeface="HY헤드라인M" pitchFamily="18" charset="-127"/>
            </a:endParaRPr>
          </a:p>
        </p:txBody>
      </p:sp>
      <p:sp>
        <p:nvSpPr>
          <p:cNvPr id="5" name="Rectangle 13"/>
          <p:cNvSpPr>
            <a:spLocks noChangeArrowheads="1"/>
          </p:cNvSpPr>
          <p:nvPr/>
        </p:nvSpPr>
        <p:spPr bwMode="auto">
          <a:xfrm>
            <a:off x="0" y="913062"/>
            <a:ext cx="12092517" cy="46038"/>
          </a:xfrm>
          <a:prstGeom prst="rect">
            <a:avLst/>
          </a:prstGeom>
          <a:gradFill rotWithShape="0">
            <a:gsLst>
              <a:gs pos="0">
                <a:srgbClr val="0066CC"/>
              </a:gs>
              <a:gs pos="100000">
                <a:schemeClr val="bg1"/>
              </a:gs>
            </a:gsLst>
            <a:lin ang="0" scaled="1"/>
          </a:gradFill>
          <a:ln w="9525">
            <a:noFill/>
            <a:miter lim="800000"/>
            <a:headEnd/>
            <a:tailEnd/>
          </a:ln>
        </p:spPr>
        <p:txBody>
          <a:bodyPr wrap="none" anchor="ctr"/>
          <a:lstStyle/>
          <a:p>
            <a:pPr algn="ctr">
              <a:defRPr/>
            </a:pPr>
            <a:endParaRPr lang="ko-KR" altLang="en-US" sz="1800">
              <a:ea typeface="HY헤드라인M" pitchFamily="18" charset="-127"/>
            </a:endParaRPr>
          </a:p>
        </p:txBody>
      </p:sp>
      <p:sp>
        <p:nvSpPr>
          <p:cNvPr id="10" name="내용 개체 틀 2"/>
          <p:cNvSpPr>
            <a:spLocks noGrp="1"/>
          </p:cNvSpPr>
          <p:nvPr>
            <p:ph idx="1" hasCustomPrompt="1"/>
          </p:nvPr>
        </p:nvSpPr>
        <p:spPr>
          <a:xfrm>
            <a:off x="380960" y="1187116"/>
            <a:ext cx="11361861" cy="5170842"/>
          </a:xfrm>
        </p:spPr>
        <p:txBody>
          <a:bodyPr/>
          <a:lstStyle>
            <a:lvl1pPr marL="228594" indent="-228594">
              <a:buClr>
                <a:srgbClr val="002060"/>
              </a:buClr>
              <a:buFont typeface="맑은 고딕" panose="020B0503020000020004" pitchFamily="50" charset="-127"/>
              <a:buChar char="■"/>
              <a:defRPr kumimoji="1" lang="ko-KR" altLang="en-US" sz="2200" b="1" kern="1200" dirty="0" smtClean="0">
                <a:solidFill>
                  <a:schemeClr val="tx1"/>
                </a:solidFill>
                <a:latin typeface="+mn-ea"/>
                <a:ea typeface="+mn-ea"/>
                <a:cs typeface="Arial" charset="0"/>
              </a:defRPr>
            </a:lvl1pPr>
            <a:lvl2pPr marL="685783" indent="-228594">
              <a:buClrTx/>
              <a:buFont typeface="Wingdings" pitchFamily="2" charset="2"/>
              <a:buChar char="§"/>
              <a:defRPr kumimoji="1" lang="ko-KR" altLang="en-US" sz="2000" b="0" kern="1200" dirty="0" smtClean="0">
                <a:solidFill>
                  <a:schemeClr val="tx1"/>
                </a:solidFill>
                <a:latin typeface="+mn-ea"/>
                <a:ea typeface="+mn-ea"/>
                <a:cs typeface="Arial" charset="0"/>
              </a:defRPr>
            </a:lvl2pPr>
            <a:lvl3pPr marL="1142971" indent="-228594">
              <a:buClrTx/>
              <a:buFont typeface="Arial" panose="020B0604020202020204" pitchFamily="34" charset="0"/>
              <a:buChar char="•"/>
              <a:defRPr kumimoji="1" lang="ko-KR" altLang="en-US" sz="1800" kern="1200" dirty="0" smtClean="0">
                <a:solidFill>
                  <a:schemeClr val="tx1"/>
                </a:solidFill>
                <a:latin typeface="+mn-ea"/>
                <a:ea typeface="+mn-ea"/>
                <a:cs typeface="Arial" charset="0"/>
              </a:defRPr>
            </a:lvl3pPr>
            <a:lvl4pPr marL="1600160" indent="-228594">
              <a:buClrTx/>
              <a:buFont typeface="맑은 고딕" panose="020B0503020000020004" pitchFamily="50" charset="-127"/>
              <a:buChar char="–"/>
              <a:defRPr kumimoji="1" lang="ko-KR" altLang="en-US" sz="1800" kern="1200" dirty="0" smtClean="0">
                <a:solidFill>
                  <a:schemeClr val="tx1"/>
                </a:solidFill>
                <a:latin typeface="+mn-ea"/>
                <a:ea typeface="+mn-ea"/>
                <a:cs typeface="Arial" charset="0"/>
              </a:defRPr>
            </a:lvl4pPr>
            <a:lvl5pPr marL="2057349" indent="-228594">
              <a:buClrTx/>
              <a:buFont typeface="맑은 고딕" panose="020B0503020000020004" pitchFamily="50" charset="-127"/>
              <a:buChar char="＊"/>
              <a:defRPr kumimoji="1" lang="ko-KR" altLang="en-US" sz="1600" kern="1200" dirty="0">
                <a:solidFill>
                  <a:schemeClr val="tx1"/>
                </a:solidFill>
                <a:latin typeface="+mn-ea"/>
                <a:ea typeface="+mn-ea"/>
                <a:cs typeface="Arial" charset="0"/>
              </a:defRPr>
            </a:lvl5pPr>
          </a:lstStyle>
          <a:p>
            <a:pPr lvl="0"/>
            <a:r>
              <a:rPr lang="ko-KR" altLang="en-US" dirty="0"/>
              <a:t> 마스터 텍스트 스타일을 편집합니다</a:t>
            </a:r>
          </a:p>
          <a:p>
            <a:pPr lvl="1"/>
            <a:r>
              <a:rPr lang="ko-KR" altLang="en-US" dirty="0"/>
              <a:t>둘째 수준</a:t>
            </a:r>
          </a:p>
          <a:p>
            <a:pPr lvl="2"/>
            <a:r>
              <a:rPr lang="ko-KR" altLang="en-US" dirty="0"/>
              <a:t>셋째 수준</a:t>
            </a:r>
          </a:p>
          <a:p>
            <a:pPr lvl="3"/>
            <a:r>
              <a:rPr lang="ko-KR" altLang="en-US" dirty="0"/>
              <a:t>넷째 수준</a:t>
            </a:r>
          </a:p>
          <a:p>
            <a:pPr lvl="4"/>
            <a:r>
              <a:rPr lang="ko-KR" altLang="en-US" dirty="0"/>
              <a:t>다섯째 수준</a:t>
            </a:r>
          </a:p>
        </p:txBody>
      </p:sp>
      <p:sp>
        <p:nvSpPr>
          <p:cNvPr id="13" name="제목 1"/>
          <p:cNvSpPr>
            <a:spLocks noGrp="1"/>
          </p:cNvSpPr>
          <p:nvPr>
            <p:ph type="title"/>
          </p:nvPr>
        </p:nvSpPr>
        <p:spPr>
          <a:xfrm>
            <a:off x="380962" y="123568"/>
            <a:ext cx="10320308" cy="741869"/>
          </a:xfrm>
        </p:spPr>
        <p:txBody>
          <a:bodyPr/>
          <a:lstStyle>
            <a:lvl1pPr marL="0" marR="0" indent="0" algn="l" defTabSz="914377" rtl="0" eaLnBrk="0" fontAlgn="base" latinLnBrk="1" hangingPunct="0">
              <a:lnSpc>
                <a:spcPct val="100000"/>
              </a:lnSpc>
              <a:spcBef>
                <a:spcPct val="0"/>
              </a:spcBef>
              <a:spcAft>
                <a:spcPct val="0"/>
              </a:spcAft>
              <a:buClrTx/>
              <a:buSzTx/>
              <a:buFontTx/>
              <a:buNone/>
              <a:tabLst/>
              <a:defRPr kumimoji="1" lang="ko-KR" altLang="en-US" sz="2400" b="1" kern="1200" dirty="0">
                <a:solidFill>
                  <a:srgbClr val="002060"/>
                </a:solidFill>
                <a:latin typeface="+mn-ea"/>
                <a:ea typeface="+mn-ea"/>
                <a:cs typeface="Arial" charset="0"/>
              </a:defRPr>
            </a:lvl1pPr>
          </a:lstStyle>
          <a:p>
            <a:r>
              <a:rPr lang="ko-KR" altLang="en-US"/>
              <a:t>마스터 제목 스타일 편집</a:t>
            </a:r>
            <a:endParaRPr lang="ko-KR" altLang="en-US" dirty="0"/>
          </a:p>
        </p:txBody>
      </p:sp>
      <p:sp>
        <p:nvSpPr>
          <p:cNvPr id="8" name="Rectangle 6"/>
          <p:cNvSpPr>
            <a:spLocks noGrp="1" noChangeArrowheads="1"/>
          </p:cNvSpPr>
          <p:nvPr>
            <p:ph type="sldNum" sz="quarter" idx="10"/>
          </p:nvPr>
        </p:nvSpPr>
        <p:spPr>
          <a:xfrm>
            <a:off x="5553057" y="6553205"/>
            <a:ext cx="857251" cy="352425"/>
          </a:xfrm>
        </p:spPr>
        <p:txBody>
          <a:bodyPr/>
          <a:lstStyle>
            <a:lvl1pPr>
              <a:defRPr sz="1200" b="0"/>
            </a:lvl1pPr>
          </a:lstStyle>
          <a:p>
            <a:pPr>
              <a:defRPr/>
            </a:pPr>
            <a:fld id="{D0C354A2-6026-4ADA-B450-76DE14F6AF7A}" type="slidenum">
              <a:rPr lang="en-US" altLang="ko-KR" smtClean="0"/>
              <a:pPr>
                <a:defRPr/>
              </a:pPr>
              <a:t>‹#›</a:t>
            </a:fld>
            <a:endParaRPr lang="en-US" altLang="ko-KR" dirty="0"/>
          </a:p>
        </p:txBody>
      </p:sp>
      <p:sp>
        <p:nvSpPr>
          <p:cNvPr id="11" name="Rectangle 56"/>
          <p:cNvSpPr>
            <a:spLocks noChangeArrowheads="1"/>
          </p:cNvSpPr>
          <p:nvPr/>
        </p:nvSpPr>
        <p:spPr bwMode="auto">
          <a:xfrm>
            <a:off x="384324" y="6553204"/>
            <a:ext cx="1768433" cy="276999"/>
          </a:xfrm>
          <a:prstGeom prst="rect">
            <a:avLst/>
          </a:prstGeom>
          <a:noFill/>
          <a:ln w="9525">
            <a:noFill/>
            <a:miter lim="800000"/>
            <a:headEnd/>
            <a:tailEnd/>
          </a:ln>
        </p:spPr>
        <p:txBody>
          <a:bodyPr wrap="none">
            <a:spAutoFit/>
          </a:bodyPr>
          <a:lstStyle/>
          <a:p>
            <a:pPr algn="ctr">
              <a:buFont typeface="Wingdings" pitchFamily="2" charset="2"/>
              <a:buNone/>
              <a:defRPr/>
            </a:pPr>
            <a:r>
              <a:rPr lang="en-US" altLang="ko-KR" sz="1200" b="1" dirty="0">
                <a:solidFill>
                  <a:schemeClr val="bg1"/>
                </a:solidFill>
                <a:latin typeface="Times New Roman" pitchFamily="18" charset="0"/>
                <a:ea typeface="HY헤드라인M" pitchFamily="18" charset="-127"/>
              </a:rPr>
              <a:t>KOREAN REGISTER  </a:t>
            </a:r>
          </a:p>
        </p:txBody>
      </p:sp>
      <p:pic>
        <p:nvPicPr>
          <p:cNvPr id="2" name="그림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01268" y="204574"/>
            <a:ext cx="1041552" cy="544329"/>
          </a:xfrm>
          <a:prstGeom prst="rect">
            <a:avLst/>
          </a:prstGeom>
        </p:spPr>
      </p:pic>
      <p:sp>
        <p:nvSpPr>
          <p:cNvPr id="3" name="Rectangle 15">
            <a:extLst>
              <a:ext uri="{FF2B5EF4-FFF2-40B4-BE49-F238E27FC236}">
                <a16:creationId xmlns:a16="http://schemas.microsoft.com/office/drawing/2014/main" id="{CDBDECF6-6B02-5DE3-A3AE-C777532197FA}"/>
              </a:ext>
            </a:extLst>
          </p:cNvPr>
          <p:cNvSpPr>
            <a:spLocks noChangeArrowheads="1"/>
          </p:cNvSpPr>
          <p:nvPr userDrawn="1"/>
        </p:nvSpPr>
        <p:spPr bwMode="auto">
          <a:xfrm>
            <a:off x="0" y="6524630"/>
            <a:ext cx="12192000" cy="333375"/>
          </a:xfrm>
          <a:prstGeom prst="rect">
            <a:avLst/>
          </a:prstGeom>
          <a:gradFill rotWithShape="1">
            <a:gsLst>
              <a:gs pos="0">
                <a:srgbClr val="0066CC"/>
              </a:gs>
              <a:gs pos="100000">
                <a:schemeClr val="bg1"/>
              </a:gs>
            </a:gsLst>
            <a:lin ang="0" scaled="1"/>
          </a:gradFill>
          <a:ln w="9525">
            <a:noFill/>
            <a:miter lim="800000"/>
            <a:headEnd/>
            <a:tailEnd/>
          </a:ln>
        </p:spPr>
        <p:txBody>
          <a:bodyPr wrap="none" anchor="ctr"/>
          <a:lstStyle/>
          <a:p>
            <a:pPr algn="ctr">
              <a:defRPr/>
            </a:pPr>
            <a:endParaRPr lang="ko-KR" altLang="en-US" sz="1800">
              <a:ea typeface="HY헤드라인M" pitchFamily="18" charset="-127"/>
            </a:endParaRPr>
          </a:p>
        </p:txBody>
      </p:sp>
      <p:sp>
        <p:nvSpPr>
          <p:cNvPr id="6" name="Rectangle 13">
            <a:extLst>
              <a:ext uri="{FF2B5EF4-FFF2-40B4-BE49-F238E27FC236}">
                <a16:creationId xmlns:a16="http://schemas.microsoft.com/office/drawing/2014/main" id="{2106A935-353B-BA07-9536-47060D571652}"/>
              </a:ext>
            </a:extLst>
          </p:cNvPr>
          <p:cNvSpPr>
            <a:spLocks noChangeArrowheads="1"/>
          </p:cNvSpPr>
          <p:nvPr userDrawn="1"/>
        </p:nvSpPr>
        <p:spPr bwMode="auto">
          <a:xfrm>
            <a:off x="0" y="913062"/>
            <a:ext cx="12092517" cy="46038"/>
          </a:xfrm>
          <a:prstGeom prst="rect">
            <a:avLst/>
          </a:prstGeom>
          <a:gradFill rotWithShape="0">
            <a:gsLst>
              <a:gs pos="0">
                <a:srgbClr val="0066CC"/>
              </a:gs>
              <a:gs pos="100000">
                <a:schemeClr val="bg1"/>
              </a:gs>
            </a:gsLst>
            <a:lin ang="0" scaled="1"/>
          </a:gradFill>
          <a:ln w="9525">
            <a:noFill/>
            <a:miter lim="800000"/>
            <a:headEnd/>
            <a:tailEnd/>
          </a:ln>
        </p:spPr>
        <p:txBody>
          <a:bodyPr wrap="none" anchor="ctr"/>
          <a:lstStyle/>
          <a:p>
            <a:pPr algn="ctr">
              <a:defRPr/>
            </a:pPr>
            <a:endParaRPr lang="ko-KR" altLang="en-US" sz="1800">
              <a:ea typeface="HY헤드라인M" pitchFamily="18" charset="-127"/>
            </a:endParaRPr>
          </a:p>
        </p:txBody>
      </p:sp>
      <p:sp>
        <p:nvSpPr>
          <p:cNvPr id="7" name="Rectangle 56">
            <a:extLst>
              <a:ext uri="{FF2B5EF4-FFF2-40B4-BE49-F238E27FC236}">
                <a16:creationId xmlns:a16="http://schemas.microsoft.com/office/drawing/2014/main" id="{7D401BFC-3906-6114-B35F-290C316BC164}"/>
              </a:ext>
            </a:extLst>
          </p:cNvPr>
          <p:cNvSpPr>
            <a:spLocks noChangeArrowheads="1"/>
          </p:cNvSpPr>
          <p:nvPr userDrawn="1"/>
        </p:nvSpPr>
        <p:spPr bwMode="auto">
          <a:xfrm>
            <a:off x="384324" y="6553204"/>
            <a:ext cx="1768433" cy="276999"/>
          </a:xfrm>
          <a:prstGeom prst="rect">
            <a:avLst/>
          </a:prstGeom>
          <a:noFill/>
          <a:ln w="9525">
            <a:noFill/>
            <a:miter lim="800000"/>
            <a:headEnd/>
            <a:tailEnd/>
          </a:ln>
        </p:spPr>
        <p:txBody>
          <a:bodyPr wrap="none">
            <a:spAutoFit/>
          </a:bodyPr>
          <a:lstStyle/>
          <a:p>
            <a:pPr algn="ctr">
              <a:buFont typeface="Wingdings" pitchFamily="2" charset="2"/>
              <a:buNone/>
              <a:defRPr/>
            </a:pPr>
            <a:r>
              <a:rPr lang="en-US" altLang="ko-KR" sz="1200" b="1" dirty="0">
                <a:solidFill>
                  <a:schemeClr val="bg1"/>
                </a:solidFill>
                <a:latin typeface="Times New Roman" pitchFamily="18" charset="0"/>
                <a:ea typeface="HY헤드라인M" pitchFamily="18" charset="-127"/>
              </a:rPr>
              <a:t>KOREAN REGISTER  </a:t>
            </a:r>
          </a:p>
        </p:txBody>
      </p:sp>
      <p:pic>
        <p:nvPicPr>
          <p:cNvPr id="9" name="그림 8">
            <a:extLst>
              <a:ext uri="{FF2B5EF4-FFF2-40B4-BE49-F238E27FC236}">
                <a16:creationId xmlns:a16="http://schemas.microsoft.com/office/drawing/2014/main" id="{FFA63197-5F62-02B1-AEB4-D7D92EDC1CF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01268" y="204574"/>
            <a:ext cx="1041552" cy="544329"/>
          </a:xfrm>
          <a:prstGeom prst="rect">
            <a:avLst/>
          </a:prstGeom>
        </p:spPr>
      </p:pic>
    </p:spTree>
    <p:extLst>
      <p:ext uri="{BB962C8B-B14F-4D97-AF65-F5344CB8AC3E}">
        <p14:creationId xmlns:p14="http://schemas.microsoft.com/office/powerpoint/2010/main" val="2676813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4_빈 화면">
    <p:spTree>
      <p:nvGrpSpPr>
        <p:cNvPr id="1" name=""/>
        <p:cNvGrpSpPr/>
        <p:nvPr/>
      </p:nvGrpSpPr>
      <p:grpSpPr>
        <a:xfrm>
          <a:off x="0" y="0"/>
          <a:ext cx="0" cy="0"/>
          <a:chOff x="0" y="0"/>
          <a:chExt cx="0" cy="0"/>
        </a:xfrm>
      </p:grpSpPr>
      <p:grpSp>
        <p:nvGrpSpPr>
          <p:cNvPr id="9" name="그룹 8"/>
          <p:cNvGrpSpPr/>
          <p:nvPr/>
        </p:nvGrpSpPr>
        <p:grpSpPr>
          <a:xfrm>
            <a:off x="0" y="0"/>
            <a:ext cx="12192000" cy="6858000"/>
            <a:chOff x="0" y="0"/>
            <a:chExt cx="12192000" cy="6858000"/>
          </a:xfrm>
        </p:grpSpPr>
        <p:pic>
          <p:nvPicPr>
            <p:cNvPr id="12" name="Picture 2" descr="C:\Users\admin\Desktop\KakaoTalk_20170810_17504321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4" name="직사각형 13"/>
            <p:cNvSpPr/>
            <p:nvPr/>
          </p:nvSpPr>
          <p:spPr>
            <a:xfrm>
              <a:off x="10363200" y="240632"/>
              <a:ext cx="1443789" cy="7539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ln>
                  <a:noFill/>
                </a:ln>
                <a:solidFill>
                  <a:schemeClr val="bg1"/>
                </a:solidFill>
              </a:endParaRPr>
            </a:p>
          </p:txBody>
        </p:sp>
      </p:grpSp>
      <p:sp>
        <p:nvSpPr>
          <p:cNvPr id="10" name="내용 개체 틀 2"/>
          <p:cNvSpPr>
            <a:spLocks noGrp="1"/>
          </p:cNvSpPr>
          <p:nvPr>
            <p:ph idx="1"/>
          </p:nvPr>
        </p:nvSpPr>
        <p:spPr>
          <a:xfrm>
            <a:off x="764787" y="2149664"/>
            <a:ext cx="10320308" cy="3261325"/>
          </a:xfrm>
        </p:spPr>
        <p:txBody>
          <a:bodyPr>
            <a:normAutofit/>
          </a:bodyPr>
          <a:lstStyle>
            <a:lvl1pPr marL="0" indent="0" algn="l">
              <a:lnSpc>
                <a:spcPct val="200000"/>
              </a:lnSpc>
              <a:buClr>
                <a:srgbClr val="002060"/>
              </a:buClr>
              <a:buFontTx/>
              <a:buNone/>
              <a:defRPr kumimoji="1" lang="ko-KR" altLang="en-US" sz="1800" b="1" kern="1200" dirty="0" smtClean="0">
                <a:solidFill>
                  <a:schemeClr val="tx1"/>
                </a:solidFill>
                <a:latin typeface="+mn-ea"/>
                <a:ea typeface="+mn-ea"/>
                <a:cs typeface="Arial" charset="0"/>
              </a:defRPr>
            </a:lvl1pPr>
            <a:lvl2pPr marL="914377" indent="-457189">
              <a:buClrTx/>
              <a:buFont typeface="+mj-lt"/>
              <a:buAutoNum type="arabicPeriod"/>
              <a:defRPr kumimoji="1" lang="ko-KR" altLang="en-US" sz="2000" b="0" kern="1200" dirty="0" smtClean="0">
                <a:solidFill>
                  <a:schemeClr val="tx1"/>
                </a:solidFill>
                <a:latin typeface="+mn-ea"/>
                <a:ea typeface="+mn-ea"/>
                <a:cs typeface="Arial" charset="0"/>
              </a:defRPr>
            </a:lvl2pPr>
            <a:lvl3pPr marL="1257269" indent="-342891">
              <a:buClrTx/>
              <a:buFont typeface="+mj-lt"/>
              <a:buAutoNum type="arabicPeriod"/>
              <a:defRPr kumimoji="1" lang="ko-KR" altLang="en-US" sz="1800" kern="1200" dirty="0" smtClean="0">
                <a:solidFill>
                  <a:schemeClr val="tx1"/>
                </a:solidFill>
                <a:latin typeface="+mn-ea"/>
                <a:ea typeface="+mn-ea"/>
                <a:cs typeface="Arial" charset="0"/>
              </a:defRPr>
            </a:lvl3pPr>
            <a:lvl4pPr marL="1714457" indent="-342891">
              <a:buClrTx/>
              <a:buFont typeface="+mj-lt"/>
              <a:buAutoNum type="arabicPeriod"/>
              <a:defRPr kumimoji="1" lang="ko-KR" altLang="en-US" sz="1800" kern="1200" dirty="0" smtClean="0">
                <a:solidFill>
                  <a:schemeClr val="tx1"/>
                </a:solidFill>
                <a:latin typeface="+mn-ea"/>
                <a:ea typeface="+mn-ea"/>
                <a:cs typeface="Arial" charset="0"/>
              </a:defRPr>
            </a:lvl4pPr>
            <a:lvl5pPr marL="2171646" indent="-342891">
              <a:buClrTx/>
              <a:buFont typeface="+mj-lt"/>
              <a:buAutoNum type="arabicPeriod"/>
              <a:defRPr kumimoji="1" lang="ko-KR" altLang="en-US" sz="1600" kern="1200" dirty="0">
                <a:solidFill>
                  <a:schemeClr val="tx1"/>
                </a:solidFill>
                <a:latin typeface="+mn-ea"/>
                <a:ea typeface="+mn-ea"/>
                <a:cs typeface="Arial" charset="0"/>
              </a:defRPr>
            </a:lvl5pPr>
          </a:lstStyle>
          <a:p>
            <a:pPr lvl="0"/>
            <a:r>
              <a:rPr lang="ko-KR" altLang="en-US"/>
              <a:t>마스터 텍스트 스타일을 편집하려면 클릭</a:t>
            </a:r>
          </a:p>
        </p:txBody>
      </p:sp>
      <p:sp>
        <p:nvSpPr>
          <p:cNvPr id="13" name="제목 1"/>
          <p:cNvSpPr>
            <a:spLocks noGrp="1"/>
          </p:cNvSpPr>
          <p:nvPr>
            <p:ph type="title"/>
          </p:nvPr>
        </p:nvSpPr>
        <p:spPr>
          <a:xfrm>
            <a:off x="764787" y="1031695"/>
            <a:ext cx="10320308" cy="741869"/>
          </a:xfrm>
        </p:spPr>
        <p:txBody>
          <a:bodyPr>
            <a:normAutofit/>
          </a:bodyPr>
          <a:lstStyle>
            <a:lvl1pPr marL="0" marR="0" indent="0" algn="l" defTabSz="914377" rtl="0" eaLnBrk="0" fontAlgn="base" latinLnBrk="1" hangingPunct="0">
              <a:lnSpc>
                <a:spcPct val="100000"/>
              </a:lnSpc>
              <a:spcBef>
                <a:spcPct val="0"/>
              </a:spcBef>
              <a:spcAft>
                <a:spcPct val="0"/>
              </a:spcAft>
              <a:buClrTx/>
              <a:buSzTx/>
              <a:buFontTx/>
              <a:buNone/>
              <a:tabLst/>
              <a:defRPr kumimoji="1" lang="ko-KR" altLang="en-US" sz="2800" b="1" kern="1200" dirty="0">
                <a:solidFill>
                  <a:schemeClr val="accent1">
                    <a:lumMod val="75000"/>
                  </a:schemeClr>
                </a:solidFill>
                <a:latin typeface="+mn-ea"/>
                <a:ea typeface="+mn-ea"/>
                <a:cs typeface="Arial" charset="0"/>
              </a:defRPr>
            </a:lvl1pPr>
          </a:lstStyle>
          <a:p>
            <a:r>
              <a:rPr lang="ko-KR" altLang="en-US"/>
              <a:t>마스터 제목 스타일 편집</a:t>
            </a:r>
            <a:endParaRPr lang="ko-KR" altLang="en-US" dirty="0"/>
          </a:p>
        </p:txBody>
      </p:sp>
      <p:sp>
        <p:nvSpPr>
          <p:cNvPr id="11" name="Rectangle 56"/>
          <p:cNvSpPr>
            <a:spLocks noChangeArrowheads="1"/>
          </p:cNvSpPr>
          <p:nvPr/>
        </p:nvSpPr>
        <p:spPr bwMode="auto">
          <a:xfrm>
            <a:off x="384324" y="6553204"/>
            <a:ext cx="1768433" cy="276999"/>
          </a:xfrm>
          <a:prstGeom prst="rect">
            <a:avLst/>
          </a:prstGeom>
          <a:noFill/>
          <a:ln w="9525">
            <a:noFill/>
            <a:miter lim="800000"/>
            <a:headEnd/>
            <a:tailEnd/>
          </a:ln>
        </p:spPr>
        <p:txBody>
          <a:bodyPr wrap="none">
            <a:spAutoFit/>
          </a:bodyPr>
          <a:lstStyle/>
          <a:p>
            <a:pPr algn="ctr">
              <a:buFont typeface="Wingdings" pitchFamily="2" charset="2"/>
              <a:buNone/>
              <a:defRPr/>
            </a:pPr>
            <a:r>
              <a:rPr lang="en-US" altLang="ko-KR" sz="1200" b="1" dirty="0">
                <a:solidFill>
                  <a:schemeClr val="bg1"/>
                </a:solidFill>
                <a:latin typeface="Times New Roman" pitchFamily="18" charset="0"/>
                <a:ea typeface="HY헤드라인M" pitchFamily="18" charset="-127"/>
              </a:rPr>
              <a:t>KOREAN REGISTER  </a:t>
            </a:r>
          </a:p>
        </p:txBody>
      </p:sp>
      <p:pic>
        <p:nvPicPr>
          <p:cNvPr id="2" name="그림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01268" y="204574"/>
            <a:ext cx="1041552" cy="544329"/>
          </a:xfrm>
          <a:prstGeom prst="rect">
            <a:avLst/>
          </a:prstGeom>
        </p:spPr>
      </p:pic>
      <p:grpSp>
        <p:nvGrpSpPr>
          <p:cNvPr id="3" name="그룹 2">
            <a:extLst>
              <a:ext uri="{FF2B5EF4-FFF2-40B4-BE49-F238E27FC236}">
                <a16:creationId xmlns:a16="http://schemas.microsoft.com/office/drawing/2014/main" id="{44D82E75-C2FC-A4FF-1083-04B4E2C012C8}"/>
              </a:ext>
            </a:extLst>
          </p:cNvPr>
          <p:cNvGrpSpPr/>
          <p:nvPr userDrawn="1"/>
        </p:nvGrpSpPr>
        <p:grpSpPr>
          <a:xfrm>
            <a:off x="0" y="0"/>
            <a:ext cx="12192000" cy="6858000"/>
            <a:chOff x="0" y="0"/>
            <a:chExt cx="12192000" cy="6858000"/>
          </a:xfrm>
        </p:grpSpPr>
        <p:pic>
          <p:nvPicPr>
            <p:cNvPr id="4" name="Picture 2" descr="C:\Users\admin\Desktop\KakaoTalk_20170810_175043212.png">
              <a:extLst>
                <a:ext uri="{FF2B5EF4-FFF2-40B4-BE49-F238E27FC236}">
                  <a16:creationId xmlns:a16="http://schemas.microsoft.com/office/drawing/2014/main" id="{05B5B3C5-274C-0204-450C-5371CB5D99BE}"/>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직사각형 4">
              <a:extLst>
                <a:ext uri="{FF2B5EF4-FFF2-40B4-BE49-F238E27FC236}">
                  <a16:creationId xmlns:a16="http://schemas.microsoft.com/office/drawing/2014/main" id="{CF247627-BCD3-7B8B-9A66-C78893747DE8}"/>
                </a:ext>
              </a:extLst>
            </p:cNvPr>
            <p:cNvSpPr/>
            <p:nvPr userDrawn="1"/>
          </p:nvSpPr>
          <p:spPr>
            <a:xfrm>
              <a:off x="10363200" y="240632"/>
              <a:ext cx="1443789" cy="7539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ln>
                  <a:noFill/>
                </a:ln>
                <a:solidFill>
                  <a:schemeClr val="bg1"/>
                </a:solidFill>
              </a:endParaRPr>
            </a:p>
          </p:txBody>
        </p:sp>
      </p:grpSp>
      <p:sp>
        <p:nvSpPr>
          <p:cNvPr id="6" name="Rectangle 56">
            <a:extLst>
              <a:ext uri="{FF2B5EF4-FFF2-40B4-BE49-F238E27FC236}">
                <a16:creationId xmlns:a16="http://schemas.microsoft.com/office/drawing/2014/main" id="{557EBC9F-3BD6-9516-D7F7-F2ED177F6FEA}"/>
              </a:ext>
            </a:extLst>
          </p:cNvPr>
          <p:cNvSpPr>
            <a:spLocks noChangeArrowheads="1"/>
          </p:cNvSpPr>
          <p:nvPr userDrawn="1"/>
        </p:nvSpPr>
        <p:spPr bwMode="auto">
          <a:xfrm>
            <a:off x="384324" y="6553204"/>
            <a:ext cx="1768433" cy="276999"/>
          </a:xfrm>
          <a:prstGeom prst="rect">
            <a:avLst/>
          </a:prstGeom>
          <a:noFill/>
          <a:ln w="9525">
            <a:noFill/>
            <a:miter lim="800000"/>
            <a:headEnd/>
            <a:tailEnd/>
          </a:ln>
        </p:spPr>
        <p:txBody>
          <a:bodyPr wrap="none">
            <a:spAutoFit/>
          </a:bodyPr>
          <a:lstStyle/>
          <a:p>
            <a:pPr algn="ctr">
              <a:buFont typeface="Wingdings" pitchFamily="2" charset="2"/>
              <a:buNone/>
              <a:defRPr/>
            </a:pPr>
            <a:r>
              <a:rPr lang="en-US" altLang="ko-KR" sz="1200" b="1" dirty="0">
                <a:solidFill>
                  <a:schemeClr val="bg1"/>
                </a:solidFill>
                <a:latin typeface="Times New Roman" pitchFamily="18" charset="0"/>
                <a:ea typeface="HY헤드라인M" pitchFamily="18" charset="-127"/>
              </a:rPr>
              <a:t>KOREAN REGISTER  </a:t>
            </a:r>
          </a:p>
        </p:txBody>
      </p:sp>
      <p:pic>
        <p:nvPicPr>
          <p:cNvPr id="7" name="그림 6">
            <a:extLst>
              <a:ext uri="{FF2B5EF4-FFF2-40B4-BE49-F238E27FC236}">
                <a16:creationId xmlns:a16="http://schemas.microsoft.com/office/drawing/2014/main" id="{997EDE63-84B9-ADC4-2FD7-4E8AA1EA5117}"/>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701268" y="204574"/>
            <a:ext cx="1041552" cy="544329"/>
          </a:xfrm>
          <a:prstGeom prst="rect">
            <a:avLst/>
          </a:prstGeom>
        </p:spPr>
      </p:pic>
    </p:spTree>
    <p:extLst>
      <p:ext uri="{BB962C8B-B14F-4D97-AF65-F5344CB8AC3E}">
        <p14:creationId xmlns:p14="http://schemas.microsoft.com/office/powerpoint/2010/main" val="3989377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831851" y="1709742"/>
            <a:ext cx="10515600" cy="2852737"/>
          </a:xfrm>
        </p:spPr>
        <p:txBody>
          <a:bodyPr anchor="b"/>
          <a:lstStyle>
            <a:lvl1pPr>
              <a:defRPr sz="6000"/>
            </a:lvl1pPr>
          </a:lstStyle>
          <a:p>
            <a:r>
              <a:rPr lang="ko-KR" altLang="en-US"/>
              <a:t>마스터 제목 스타일 편집</a:t>
            </a:r>
          </a:p>
        </p:txBody>
      </p:sp>
      <p:sp>
        <p:nvSpPr>
          <p:cNvPr id="3" name="텍스트 개체 틀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ko-KR" altLang="en-US"/>
              <a:t>마스터 텍스트 스타일을 편집하려면 클릭</a:t>
            </a:r>
          </a:p>
        </p:txBody>
      </p:sp>
      <p:sp>
        <p:nvSpPr>
          <p:cNvPr id="4" name="날짜 개체 틀 3"/>
          <p:cNvSpPr>
            <a:spLocks noGrp="1"/>
          </p:cNvSpPr>
          <p:nvPr>
            <p:ph type="dt" sz="half" idx="10"/>
          </p:nvPr>
        </p:nvSpPr>
        <p:spPr/>
        <p:txBody>
          <a:bodyPr/>
          <a:lstStyle/>
          <a:p>
            <a:fld id="{D4DF3C5C-097F-4161-8727-8DA31EED14CB}" type="datetimeFigureOut">
              <a:rPr lang="ko-KR" altLang="en-US" smtClean="0"/>
              <a:t>2024-06-13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BC37473D-13AE-46B6-8BC8-770A0B0E6BB1}" type="slidenum">
              <a:rPr lang="ko-KR" altLang="en-US" smtClean="0"/>
              <a:t>‹#›</a:t>
            </a:fld>
            <a:endParaRPr lang="ko-KR" altLang="en-US"/>
          </a:p>
        </p:txBody>
      </p:sp>
    </p:spTree>
    <p:extLst>
      <p:ext uri="{BB962C8B-B14F-4D97-AF65-F5344CB8AC3E}">
        <p14:creationId xmlns:p14="http://schemas.microsoft.com/office/powerpoint/2010/main" val="4280261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sz="half" idx="1"/>
          </p:nvPr>
        </p:nvSpPr>
        <p:spPr>
          <a:xfrm>
            <a:off x="838200" y="1825625"/>
            <a:ext cx="5181600" cy="435133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내용 개체 틀 3"/>
          <p:cNvSpPr>
            <a:spLocks noGrp="1"/>
          </p:cNvSpPr>
          <p:nvPr>
            <p:ph sz="half" idx="2"/>
          </p:nvPr>
        </p:nvSpPr>
        <p:spPr>
          <a:xfrm>
            <a:off x="6172200" y="1825625"/>
            <a:ext cx="5181600" cy="435133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5" name="날짜 개체 틀 4"/>
          <p:cNvSpPr>
            <a:spLocks noGrp="1"/>
          </p:cNvSpPr>
          <p:nvPr>
            <p:ph type="dt" sz="half" idx="10"/>
          </p:nvPr>
        </p:nvSpPr>
        <p:spPr/>
        <p:txBody>
          <a:bodyPr/>
          <a:lstStyle/>
          <a:p>
            <a:fld id="{D4DF3C5C-097F-4161-8727-8DA31EED14CB}" type="datetimeFigureOut">
              <a:rPr lang="ko-KR" altLang="en-US" smtClean="0"/>
              <a:t>2024-06-13</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BC37473D-13AE-46B6-8BC8-770A0B0E6BB1}" type="slidenum">
              <a:rPr lang="ko-KR" altLang="en-US" smtClean="0"/>
              <a:t>‹#›</a:t>
            </a:fld>
            <a:endParaRPr lang="ko-KR" altLang="en-US"/>
          </a:p>
        </p:txBody>
      </p:sp>
    </p:spTree>
    <p:extLst>
      <p:ext uri="{BB962C8B-B14F-4D97-AF65-F5344CB8AC3E}">
        <p14:creationId xmlns:p14="http://schemas.microsoft.com/office/powerpoint/2010/main" val="8241873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a:xfrm>
            <a:off x="839788" y="365129"/>
            <a:ext cx="10515600" cy="1325563"/>
          </a:xfrm>
        </p:spPr>
        <p:txBody>
          <a:bodyPr/>
          <a:lstStyle/>
          <a:p>
            <a:r>
              <a:rPr lang="ko-KR" altLang="en-US"/>
              <a:t>마스터 제목 스타일 편집</a:t>
            </a:r>
          </a:p>
        </p:txBody>
      </p:sp>
      <p:sp>
        <p:nvSpPr>
          <p:cNvPr id="3" name="텍스트 개체 틀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ko-KR" altLang="en-US"/>
              <a:t>마스터 텍스트 스타일을 편집하려면 클릭</a:t>
            </a:r>
          </a:p>
        </p:txBody>
      </p:sp>
      <p:sp>
        <p:nvSpPr>
          <p:cNvPr id="4" name="내용 개체 틀 3"/>
          <p:cNvSpPr>
            <a:spLocks noGrp="1"/>
          </p:cNvSpPr>
          <p:nvPr>
            <p:ph sz="half" idx="2"/>
          </p:nvPr>
        </p:nvSpPr>
        <p:spPr>
          <a:xfrm>
            <a:off x="839789" y="2505075"/>
            <a:ext cx="5157787" cy="368458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5" name="텍스트 개체 틀 4"/>
          <p:cNvSpPr>
            <a:spLocks noGrp="1"/>
          </p:cNvSpPr>
          <p:nvPr>
            <p:ph type="body" sz="quarter" idx="3"/>
          </p:nvPr>
        </p:nvSpPr>
        <p:spPr>
          <a:xfrm>
            <a:off x="6172202"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ko-KR" altLang="en-US"/>
              <a:t>마스터 텍스트 스타일을 편집하려면 클릭</a:t>
            </a:r>
          </a:p>
        </p:txBody>
      </p:sp>
      <p:sp>
        <p:nvSpPr>
          <p:cNvPr id="6" name="내용 개체 틀 5"/>
          <p:cNvSpPr>
            <a:spLocks noGrp="1"/>
          </p:cNvSpPr>
          <p:nvPr>
            <p:ph sz="quarter" idx="4"/>
          </p:nvPr>
        </p:nvSpPr>
        <p:spPr>
          <a:xfrm>
            <a:off x="6172202" y="2505075"/>
            <a:ext cx="5183188" cy="368458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7" name="날짜 개체 틀 6"/>
          <p:cNvSpPr>
            <a:spLocks noGrp="1"/>
          </p:cNvSpPr>
          <p:nvPr>
            <p:ph type="dt" sz="half" idx="10"/>
          </p:nvPr>
        </p:nvSpPr>
        <p:spPr/>
        <p:txBody>
          <a:bodyPr/>
          <a:lstStyle/>
          <a:p>
            <a:fld id="{D4DF3C5C-097F-4161-8727-8DA31EED14CB}" type="datetimeFigureOut">
              <a:rPr lang="ko-KR" altLang="en-US" smtClean="0"/>
              <a:t>2024-06-13</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BC37473D-13AE-46B6-8BC8-770A0B0E6BB1}" type="slidenum">
              <a:rPr lang="ko-KR" altLang="en-US" smtClean="0"/>
              <a:t>‹#›</a:t>
            </a:fld>
            <a:endParaRPr lang="ko-KR" altLang="en-US"/>
          </a:p>
        </p:txBody>
      </p:sp>
    </p:spTree>
    <p:extLst>
      <p:ext uri="{BB962C8B-B14F-4D97-AF65-F5344CB8AC3E}">
        <p14:creationId xmlns:p14="http://schemas.microsoft.com/office/powerpoint/2010/main" val="11134007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날짜 개체 틀 2"/>
          <p:cNvSpPr>
            <a:spLocks noGrp="1"/>
          </p:cNvSpPr>
          <p:nvPr>
            <p:ph type="dt" sz="half" idx="10"/>
          </p:nvPr>
        </p:nvSpPr>
        <p:spPr/>
        <p:txBody>
          <a:bodyPr/>
          <a:lstStyle/>
          <a:p>
            <a:fld id="{D4DF3C5C-097F-4161-8727-8DA31EED14CB}" type="datetimeFigureOut">
              <a:rPr lang="ko-KR" altLang="en-US" smtClean="0"/>
              <a:t>2024-06-13</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BC37473D-13AE-46B6-8BC8-770A0B0E6BB1}" type="slidenum">
              <a:rPr lang="ko-KR" altLang="en-US" smtClean="0"/>
              <a:t>‹#›</a:t>
            </a:fld>
            <a:endParaRPr lang="ko-KR" altLang="en-US"/>
          </a:p>
        </p:txBody>
      </p:sp>
    </p:spTree>
    <p:extLst>
      <p:ext uri="{BB962C8B-B14F-4D97-AF65-F5344CB8AC3E}">
        <p14:creationId xmlns:p14="http://schemas.microsoft.com/office/powerpoint/2010/main" val="2369080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D4DF3C5C-097F-4161-8727-8DA31EED14CB}" type="datetimeFigureOut">
              <a:rPr lang="ko-KR" altLang="en-US" smtClean="0"/>
              <a:t>2024-06-13</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BC37473D-13AE-46B6-8BC8-770A0B0E6BB1}" type="slidenum">
              <a:rPr lang="ko-KR" altLang="en-US" smtClean="0"/>
              <a:t>‹#›</a:t>
            </a:fld>
            <a:endParaRPr lang="ko-KR" altLang="en-US"/>
          </a:p>
        </p:txBody>
      </p:sp>
    </p:spTree>
    <p:extLst>
      <p:ext uri="{BB962C8B-B14F-4D97-AF65-F5344CB8AC3E}">
        <p14:creationId xmlns:p14="http://schemas.microsoft.com/office/powerpoint/2010/main" val="10003442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텍스트 개체 틀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ko-KR" altLang="en-US"/>
              <a:t>마스터 텍스트 스타일을 편집하려면 클릭</a:t>
            </a:r>
          </a:p>
        </p:txBody>
      </p:sp>
      <p:sp>
        <p:nvSpPr>
          <p:cNvPr id="5" name="날짜 개체 틀 4"/>
          <p:cNvSpPr>
            <a:spLocks noGrp="1"/>
          </p:cNvSpPr>
          <p:nvPr>
            <p:ph type="dt" sz="half" idx="10"/>
          </p:nvPr>
        </p:nvSpPr>
        <p:spPr/>
        <p:txBody>
          <a:bodyPr/>
          <a:lstStyle/>
          <a:p>
            <a:fld id="{D4DF3C5C-097F-4161-8727-8DA31EED14CB}" type="datetimeFigureOut">
              <a:rPr lang="ko-KR" altLang="en-US" smtClean="0"/>
              <a:t>2024-06-13</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BC37473D-13AE-46B6-8BC8-770A0B0E6BB1}" type="slidenum">
              <a:rPr lang="ko-KR" altLang="en-US" smtClean="0"/>
              <a:t>‹#›</a:t>
            </a:fld>
            <a:endParaRPr lang="ko-KR" altLang="en-US"/>
          </a:p>
        </p:txBody>
      </p:sp>
    </p:spTree>
    <p:extLst>
      <p:ext uri="{BB962C8B-B14F-4D97-AF65-F5344CB8AC3E}">
        <p14:creationId xmlns:p14="http://schemas.microsoft.com/office/powerpoint/2010/main" val="6262117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p:cNvSpPr>
            <a:spLocks noGrp="1"/>
          </p:cNvSpPr>
          <p:nvPr>
            <p:ph type="pic" idx="1"/>
          </p:nvPr>
        </p:nvSpPr>
        <p:spPr>
          <a:xfrm>
            <a:off x="5183188" y="987429"/>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ko-KR" altLang="en-US"/>
              <a:t>그림을 추가하려면 아이콘을 클릭하십시오</a:t>
            </a:r>
          </a:p>
        </p:txBody>
      </p:sp>
      <p:sp>
        <p:nvSpPr>
          <p:cNvPr id="4" name="텍스트 개체 틀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ko-KR" altLang="en-US"/>
              <a:t>마스터 텍스트 스타일을 편집하려면 클릭</a:t>
            </a:r>
          </a:p>
        </p:txBody>
      </p:sp>
      <p:sp>
        <p:nvSpPr>
          <p:cNvPr id="5" name="날짜 개체 틀 4"/>
          <p:cNvSpPr>
            <a:spLocks noGrp="1"/>
          </p:cNvSpPr>
          <p:nvPr>
            <p:ph type="dt" sz="half" idx="10"/>
          </p:nvPr>
        </p:nvSpPr>
        <p:spPr/>
        <p:txBody>
          <a:bodyPr/>
          <a:lstStyle/>
          <a:p>
            <a:fld id="{D4DF3C5C-097F-4161-8727-8DA31EED14CB}" type="datetimeFigureOut">
              <a:rPr lang="ko-KR" altLang="en-US" smtClean="0"/>
              <a:t>2024-06-13</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BC37473D-13AE-46B6-8BC8-770A0B0E6BB1}" type="slidenum">
              <a:rPr lang="ko-KR" altLang="en-US" smtClean="0"/>
              <a:t>‹#›</a:t>
            </a:fld>
            <a:endParaRPr lang="ko-KR" altLang="en-US"/>
          </a:p>
        </p:txBody>
      </p:sp>
    </p:spTree>
    <p:extLst>
      <p:ext uri="{BB962C8B-B14F-4D97-AF65-F5344CB8AC3E}">
        <p14:creationId xmlns:p14="http://schemas.microsoft.com/office/powerpoint/2010/main" val="36528002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세로 텍스트 개체 틀 2"/>
          <p:cNvSpPr>
            <a:spLocks noGrp="1"/>
          </p:cNvSpPr>
          <p:nvPr>
            <p:ph type="body" orient="vert" idx="1"/>
          </p:nvPr>
        </p:nvSpPr>
        <p:spPr/>
        <p:txBody>
          <a:bodyPr vert="eaVert"/>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p:cNvSpPr>
            <a:spLocks noGrp="1"/>
          </p:cNvSpPr>
          <p:nvPr>
            <p:ph type="dt" sz="half" idx="10"/>
          </p:nvPr>
        </p:nvSpPr>
        <p:spPr/>
        <p:txBody>
          <a:bodyPr/>
          <a:lstStyle/>
          <a:p>
            <a:fld id="{D4DF3C5C-097F-4161-8727-8DA31EED14CB}" type="datetimeFigureOut">
              <a:rPr lang="ko-KR" altLang="en-US" smtClean="0"/>
              <a:t>2024-06-13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BC37473D-13AE-46B6-8BC8-770A0B0E6BB1}" type="slidenum">
              <a:rPr lang="ko-KR" altLang="en-US" smtClean="0"/>
              <a:t>‹#›</a:t>
            </a:fld>
            <a:endParaRPr lang="ko-KR" altLang="en-US"/>
          </a:p>
        </p:txBody>
      </p:sp>
    </p:spTree>
    <p:extLst>
      <p:ext uri="{BB962C8B-B14F-4D97-AF65-F5344CB8AC3E}">
        <p14:creationId xmlns:p14="http://schemas.microsoft.com/office/powerpoint/2010/main" val="13461189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8724902" y="365125"/>
            <a:ext cx="2628900" cy="5811838"/>
          </a:xfrm>
        </p:spPr>
        <p:txBody>
          <a:bodyPr vert="eaVert"/>
          <a:lstStyle/>
          <a:p>
            <a:r>
              <a:rPr lang="ko-KR" altLang="en-US"/>
              <a:t>마스터 제목 스타일 편집</a:t>
            </a:r>
          </a:p>
        </p:txBody>
      </p:sp>
      <p:sp>
        <p:nvSpPr>
          <p:cNvPr id="3" name="세로 텍스트 개체 틀 2"/>
          <p:cNvSpPr>
            <a:spLocks noGrp="1"/>
          </p:cNvSpPr>
          <p:nvPr>
            <p:ph type="body" orient="vert" idx="1"/>
          </p:nvPr>
        </p:nvSpPr>
        <p:spPr>
          <a:xfrm>
            <a:off x="838202" y="365125"/>
            <a:ext cx="7734300" cy="5811838"/>
          </a:xfrm>
        </p:spPr>
        <p:txBody>
          <a:bodyPr vert="eaVert"/>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p:cNvSpPr>
            <a:spLocks noGrp="1"/>
          </p:cNvSpPr>
          <p:nvPr>
            <p:ph type="dt" sz="half" idx="10"/>
          </p:nvPr>
        </p:nvSpPr>
        <p:spPr/>
        <p:txBody>
          <a:bodyPr/>
          <a:lstStyle/>
          <a:p>
            <a:fld id="{D4DF3C5C-097F-4161-8727-8DA31EED14CB}" type="datetimeFigureOut">
              <a:rPr lang="ko-KR" altLang="en-US" smtClean="0"/>
              <a:t>2024-06-13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BC37473D-13AE-46B6-8BC8-770A0B0E6BB1}" type="slidenum">
              <a:rPr lang="ko-KR" altLang="en-US" smtClean="0"/>
              <a:t>‹#›</a:t>
            </a:fld>
            <a:endParaRPr lang="ko-KR" altLang="en-US"/>
          </a:p>
        </p:txBody>
      </p:sp>
    </p:spTree>
    <p:extLst>
      <p:ext uri="{BB962C8B-B14F-4D97-AF65-F5344CB8AC3E}">
        <p14:creationId xmlns:p14="http://schemas.microsoft.com/office/powerpoint/2010/main" val="27840696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사용자 지정 레이아웃">
    <p:spTree>
      <p:nvGrpSpPr>
        <p:cNvPr id="1" name=""/>
        <p:cNvGrpSpPr/>
        <p:nvPr/>
      </p:nvGrpSpPr>
      <p:grpSpPr>
        <a:xfrm>
          <a:off x="0" y="0"/>
          <a:ext cx="0" cy="0"/>
          <a:chOff x="0" y="0"/>
          <a:chExt cx="0" cy="0"/>
        </a:xfrm>
      </p:grpSpPr>
      <p:grpSp>
        <p:nvGrpSpPr>
          <p:cNvPr id="9" name="그룹 8"/>
          <p:cNvGrpSpPr/>
          <p:nvPr userDrawn="1"/>
        </p:nvGrpSpPr>
        <p:grpSpPr>
          <a:xfrm>
            <a:off x="0" y="0"/>
            <a:ext cx="12192000" cy="6858000"/>
            <a:chOff x="0" y="0"/>
            <a:chExt cx="12192000" cy="6858000"/>
          </a:xfrm>
        </p:grpSpPr>
        <p:pic>
          <p:nvPicPr>
            <p:cNvPr id="7" name="Picture 2" descr="C:\Users\admin\Desktop\KakaoTalk_20170810_175043212.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8" name="직사각형 7"/>
            <p:cNvSpPr/>
            <p:nvPr userDrawn="1"/>
          </p:nvSpPr>
          <p:spPr>
            <a:xfrm>
              <a:off x="10363200" y="240632"/>
              <a:ext cx="1443789" cy="7539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ln>
                  <a:noFill/>
                </a:ln>
                <a:solidFill>
                  <a:srgbClr val="0070C0"/>
                </a:solidFill>
              </a:endParaRPr>
            </a:p>
          </p:txBody>
        </p:sp>
      </p:grpSp>
      <p:sp>
        <p:nvSpPr>
          <p:cNvPr id="2" name="제목 1"/>
          <p:cNvSpPr>
            <a:spLocks noGrp="1"/>
          </p:cNvSpPr>
          <p:nvPr>
            <p:ph type="title"/>
          </p:nvPr>
        </p:nvSpPr>
        <p:spPr>
          <a:xfrm>
            <a:off x="936817" y="240633"/>
            <a:ext cx="9700283" cy="1325563"/>
          </a:xfrm>
          <a:prstGeom prst="rect">
            <a:avLst/>
          </a:prstGeom>
        </p:spPr>
        <p:txBody>
          <a:bodyPr>
            <a:normAutofit/>
          </a:bodyPr>
          <a:lstStyle>
            <a:lvl1pPr>
              <a:defRPr sz="4000" b="1">
                <a:solidFill>
                  <a:srgbClr val="0070C0"/>
                </a:solidFill>
                <a:latin typeface="+mn-ea"/>
                <a:ea typeface="+mn-ea"/>
              </a:defRPr>
            </a:lvl1pPr>
          </a:lstStyle>
          <a:p>
            <a:endParaRPr lang="ko-KR" altLang="en-US" dirty="0"/>
          </a:p>
        </p:txBody>
      </p:sp>
      <p:pic>
        <p:nvPicPr>
          <p:cNvPr id="14" name="그림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701268" y="204574"/>
            <a:ext cx="1041552" cy="544329"/>
          </a:xfrm>
          <a:prstGeom prst="rect">
            <a:avLst/>
          </a:prstGeom>
        </p:spPr>
      </p:pic>
      <p:sp>
        <p:nvSpPr>
          <p:cNvPr id="10" name="Rectangle 56"/>
          <p:cNvSpPr>
            <a:spLocks noChangeArrowheads="1"/>
          </p:cNvSpPr>
          <p:nvPr userDrawn="1"/>
        </p:nvSpPr>
        <p:spPr bwMode="auto">
          <a:xfrm>
            <a:off x="384324" y="6553204"/>
            <a:ext cx="1768433" cy="276999"/>
          </a:xfrm>
          <a:prstGeom prst="rect">
            <a:avLst/>
          </a:prstGeom>
          <a:noFill/>
          <a:ln w="9525">
            <a:noFill/>
            <a:miter lim="800000"/>
            <a:headEnd/>
            <a:tailEnd/>
          </a:ln>
        </p:spPr>
        <p:txBody>
          <a:bodyPr wrap="none">
            <a:spAutoFit/>
          </a:bodyPr>
          <a:lstStyle/>
          <a:p>
            <a:pPr algn="ctr">
              <a:buFont typeface="Wingdings" pitchFamily="2" charset="2"/>
              <a:buNone/>
              <a:defRPr/>
            </a:pPr>
            <a:r>
              <a:rPr lang="en-US" altLang="ko-KR" sz="1200" b="1" dirty="0">
                <a:solidFill>
                  <a:schemeClr val="bg1"/>
                </a:solidFill>
                <a:latin typeface="Times New Roman" pitchFamily="18" charset="0"/>
                <a:ea typeface="HY헤드라인M" pitchFamily="18" charset="-127"/>
              </a:rPr>
              <a:t>KOREAN REGISTER  </a:t>
            </a:r>
          </a:p>
        </p:txBody>
      </p:sp>
    </p:spTree>
    <p:extLst>
      <p:ext uri="{BB962C8B-B14F-4D97-AF65-F5344CB8AC3E}">
        <p14:creationId xmlns:p14="http://schemas.microsoft.com/office/powerpoint/2010/main" val="28878721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5_빈 화면">
    <p:spTree>
      <p:nvGrpSpPr>
        <p:cNvPr id="1" name=""/>
        <p:cNvGrpSpPr/>
        <p:nvPr/>
      </p:nvGrpSpPr>
      <p:grpSpPr>
        <a:xfrm>
          <a:off x="0" y="0"/>
          <a:ext cx="0" cy="0"/>
          <a:chOff x="0" y="0"/>
          <a:chExt cx="0" cy="0"/>
        </a:xfrm>
      </p:grpSpPr>
      <p:sp>
        <p:nvSpPr>
          <p:cNvPr id="4" name="Rectangle 15"/>
          <p:cNvSpPr>
            <a:spLocks noChangeArrowheads="1"/>
          </p:cNvSpPr>
          <p:nvPr userDrawn="1"/>
        </p:nvSpPr>
        <p:spPr bwMode="auto">
          <a:xfrm>
            <a:off x="0" y="6524630"/>
            <a:ext cx="12192000" cy="333375"/>
          </a:xfrm>
          <a:prstGeom prst="rect">
            <a:avLst/>
          </a:prstGeom>
          <a:gradFill rotWithShape="1">
            <a:gsLst>
              <a:gs pos="0">
                <a:srgbClr val="0066CC"/>
              </a:gs>
              <a:gs pos="100000">
                <a:schemeClr val="bg1"/>
              </a:gs>
            </a:gsLst>
            <a:lin ang="0" scaled="1"/>
          </a:gradFill>
          <a:ln w="9525">
            <a:noFill/>
            <a:miter lim="800000"/>
            <a:headEnd/>
            <a:tailEnd/>
          </a:ln>
        </p:spPr>
        <p:txBody>
          <a:bodyPr wrap="none" anchor="ctr"/>
          <a:lstStyle/>
          <a:p>
            <a:pPr algn="ctr">
              <a:defRPr/>
            </a:pPr>
            <a:endParaRPr lang="ko-KR" altLang="en-US" sz="1800">
              <a:ea typeface="HY헤드라인M" pitchFamily="18" charset="-127"/>
            </a:endParaRPr>
          </a:p>
        </p:txBody>
      </p:sp>
      <p:sp>
        <p:nvSpPr>
          <p:cNvPr id="5" name="Rectangle 13"/>
          <p:cNvSpPr>
            <a:spLocks noChangeArrowheads="1"/>
          </p:cNvSpPr>
          <p:nvPr userDrawn="1"/>
        </p:nvSpPr>
        <p:spPr bwMode="auto">
          <a:xfrm>
            <a:off x="0" y="913062"/>
            <a:ext cx="12092517" cy="46038"/>
          </a:xfrm>
          <a:prstGeom prst="rect">
            <a:avLst/>
          </a:prstGeom>
          <a:gradFill rotWithShape="0">
            <a:gsLst>
              <a:gs pos="0">
                <a:srgbClr val="0066CC"/>
              </a:gs>
              <a:gs pos="100000">
                <a:schemeClr val="bg1"/>
              </a:gs>
            </a:gsLst>
            <a:lin ang="0" scaled="1"/>
          </a:gradFill>
          <a:ln w="9525">
            <a:noFill/>
            <a:miter lim="800000"/>
            <a:headEnd/>
            <a:tailEnd/>
          </a:ln>
        </p:spPr>
        <p:txBody>
          <a:bodyPr wrap="none" anchor="ctr"/>
          <a:lstStyle/>
          <a:p>
            <a:pPr algn="ctr">
              <a:defRPr/>
            </a:pPr>
            <a:endParaRPr lang="ko-KR" altLang="en-US" sz="1800">
              <a:ea typeface="HY헤드라인M" pitchFamily="18" charset="-127"/>
            </a:endParaRPr>
          </a:p>
        </p:txBody>
      </p:sp>
      <p:sp>
        <p:nvSpPr>
          <p:cNvPr id="10" name="내용 개체 틀 2"/>
          <p:cNvSpPr>
            <a:spLocks noGrp="1"/>
          </p:cNvSpPr>
          <p:nvPr>
            <p:ph idx="1" hasCustomPrompt="1"/>
          </p:nvPr>
        </p:nvSpPr>
        <p:spPr>
          <a:xfrm>
            <a:off x="380960" y="1187116"/>
            <a:ext cx="11361861" cy="5170842"/>
          </a:xfrm>
        </p:spPr>
        <p:txBody>
          <a:bodyPr/>
          <a:lstStyle>
            <a:lvl1pPr marL="228594" indent="-228594">
              <a:buClr>
                <a:srgbClr val="002060"/>
              </a:buClr>
              <a:buFont typeface="맑은 고딕" panose="020B0503020000020004" pitchFamily="50" charset="-127"/>
              <a:buChar char="■"/>
              <a:defRPr kumimoji="1" lang="ko-KR" altLang="en-US" sz="2200" b="1" kern="1200" dirty="0" smtClean="0">
                <a:solidFill>
                  <a:schemeClr val="tx1"/>
                </a:solidFill>
                <a:latin typeface="+mn-ea"/>
                <a:ea typeface="+mn-ea"/>
                <a:cs typeface="Arial" charset="0"/>
              </a:defRPr>
            </a:lvl1pPr>
            <a:lvl2pPr marL="685783" indent="-228594">
              <a:buClrTx/>
              <a:buFont typeface="Wingdings" pitchFamily="2" charset="2"/>
              <a:buChar char="§"/>
              <a:defRPr kumimoji="1" lang="ko-KR" altLang="en-US" sz="2000" b="0" kern="1200" dirty="0" smtClean="0">
                <a:solidFill>
                  <a:schemeClr val="tx1"/>
                </a:solidFill>
                <a:latin typeface="+mn-ea"/>
                <a:ea typeface="+mn-ea"/>
                <a:cs typeface="Arial" charset="0"/>
              </a:defRPr>
            </a:lvl2pPr>
            <a:lvl3pPr marL="1142971" indent="-228594">
              <a:buClrTx/>
              <a:buFont typeface="Arial" panose="020B0604020202020204" pitchFamily="34" charset="0"/>
              <a:buChar char="•"/>
              <a:defRPr kumimoji="1" lang="ko-KR" altLang="en-US" sz="1800" kern="1200" dirty="0" smtClean="0">
                <a:solidFill>
                  <a:schemeClr val="tx1"/>
                </a:solidFill>
                <a:latin typeface="+mn-ea"/>
                <a:ea typeface="+mn-ea"/>
                <a:cs typeface="Arial" charset="0"/>
              </a:defRPr>
            </a:lvl3pPr>
            <a:lvl4pPr marL="1600160" indent="-228594">
              <a:buClrTx/>
              <a:buFont typeface="맑은 고딕" panose="020B0503020000020004" pitchFamily="50" charset="-127"/>
              <a:buChar char="–"/>
              <a:defRPr kumimoji="1" lang="ko-KR" altLang="en-US" sz="1800" kern="1200" dirty="0" smtClean="0">
                <a:solidFill>
                  <a:schemeClr val="tx1"/>
                </a:solidFill>
                <a:latin typeface="+mn-ea"/>
                <a:ea typeface="+mn-ea"/>
                <a:cs typeface="Arial" charset="0"/>
              </a:defRPr>
            </a:lvl4pPr>
            <a:lvl5pPr marL="2057349" indent="-228594">
              <a:buClrTx/>
              <a:buFont typeface="맑은 고딕" panose="020B0503020000020004" pitchFamily="50" charset="-127"/>
              <a:buChar char="＊"/>
              <a:defRPr kumimoji="1" lang="ko-KR" altLang="en-US" sz="1600" kern="1200" dirty="0">
                <a:solidFill>
                  <a:schemeClr val="tx1"/>
                </a:solidFill>
                <a:latin typeface="+mn-ea"/>
                <a:ea typeface="+mn-ea"/>
                <a:cs typeface="Arial" charset="0"/>
              </a:defRPr>
            </a:lvl5pPr>
          </a:lstStyle>
          <a:p>
            <a:pPr lvl="0"/>
            <a:r>
              <a:rPr lang="ko-KR" altLang="en-US" dirty="0"/>
              <a:t> 마스터 텍스트 스타일을 편집합니다</a:t>
            </a:r>
          </a:p>
          <a:p>
            <a:pPr lvl="1"/>
            <a:r>
              <a:rPr lang="ko-KR" altLang="en-US" dirty="0"/>
              <a:t>둘째 수준</a:t>
            </a:r>
          </a:p>
          <a:p>
            <a:pPr lvl="2"/>
            <a:r>
              <a:rPr lang="ko-KR" altLang="en-US" dirty="0"/>
              <a:t>셋째 수준</a:t>
            </a:r>
          </a:p>
          <a:p>
            <a:pPr lvl="3"/>
            <a:r>
              <a:rPr lang="ko-KR" altLang="en-US" dirty="0"/>
              <a:t>넷째 수준</a:t>
            </a:r>
          </a:p>
          <a:p>
            <a:pPr lvl="4"/>
            <a:r>
              <a:rPr lang="ko-KR" altLang="en-US" dirty="0"/>
              <a:t>다섯째 수준</a:t>
            </a:r>
          </a:p>
        </p:txBody>
      </p:sp>
      <p:sp>
        <p:nvSpPr>
          <p:cNvPr id="13" name="제목 1"/>
          <p:cNvSpPr>
            <a:spLocks noGrp="1"/>
          </p:cNvSpPr>
          <p:nvPr>
            <p:ph type="title"/>
          </p:nvPr>
        </p:nvSpPr>
        <p:spPr>
          <a:xfrm>
            <a:off x="380962" y="123568"/>
            <a:ext cx="10320308" cy="741869"/>
          </a:xfrm>
        </p:spPr>
        <p:txBody>
          <a:bodyPr/>
          <a:lstStyle>
            <a:lvl1pPr marL="0" marR="0" indent="0" algn="l" defTabSz="914377" rtl="0" eaLnBrk="0" fontAlgn="base" latinLnBrk="1" hangingPunct="0">
              <a:lnSpc>
                <a:spcPct val="100000"/>
              </a:lnSpc>
              <a:spcBef>
                <a:spcPct val="0"/>
              </a:spcBef>
              <a:spcAft>
                <a:spcPct val="0"/>
              </a:spcAft>
              <a:buClrTx/>
              <a:buSzTx/>
              <a:buFontTx/>
              <a:buNone/>
              <a:tabLst/>
              <a:defRPr kumimoji="1" lang="ko-KR" altLang="en-US" sz="2400" b="1" kern="1200" dirty="0">
                <a:solidFill>
                  <a:srgbClr val="002060"/>
                </a:solidFill>
                <a:latin typeface="+mn-ea"/>
                <a:ea typeface="+mn-ea"/>
                <a:cs typeface="Arial" charset="0"/>
              </a:defRPr>
            </a:lvl1pPr>
          </a:lstStyle>
          <a:p>
            <a:r>
              <a:rPr lang="ko-KR" altLang="en-US" dirty="0"/>
              <a:t>마스터 제목 스타일 편집</a:t>
            </a:r>
          </a:p>
        </p:txBody>
      </p:sp>
      <p:sp>
        <p:nvSpPr>
          <p:cNvPr id="8" name="Rectangle 6"/>
          <p:cNvSpPr>
            <a:spLocks noGrp="1" noChangeArrowheads="1"/>
          </p:cNvSpPr>
          <p:nvPr>
            <p:ph type="sldNum" sz="quarter" idx="10"/>
          </p:nvPr>
        </p:nvSpPr>
        <p:spPr>
          <a:xfrm>
            <a:off x="5553057" y="6553205"/>
            <a:ext cx="857251" cy="352425"/>
          </a:xfrm>
        </p:spPr>
        <p:txBody>
          <a:bodyPr/>
          <a:lstStyle>
            <a:lvl1pPr>
              <a:defRPr sz="1200" b="0"/>
            </a:lvl1pPr>
          </a:lstStyle>
          <a:p>
            <a:pPr>
              <a:defRPr/>
            </a:pPr>
            <a:fld id="{D0C354A2-6026-4ADA-B450-76DE14F6AF7A}" type="slidenum">
              <a:rPr lang="en-US" altLang="ko-KR"/>
              <a:pPr>
                <a:defRPr/>
              </a:pPr>
              <a:t>‹#›</a:t>
            </a:fld>
            <a:endParaRPr lang="en-US" altLang="ko-KR" dirty="0"/>
          </a:p>
        </p:txBody>
      </p:sp>
      <p:sp>
        <p:nvSpPr>
          <p:cNvPr id="11" name="Rectangle 56"/>
          <p:cNvSpPr>
            <a:spLocks noChangeArrowheads="1"/>
          </p:cNvSpPr>
          <p:nvPr userDrawn="1"/>
        </p:nvSpPr>
        <p:spPr bwMode="auto">
          <a:xfrm>
            <a:off x="384324" y="6553204"/>
            <a:ext cx="1768433" cy="276999"/>
          </a:xfrm>
          <a:prstGeom prst="rect">
            <a:avLst/>
          </a:prstGeom>
          <a:noFill/>
          <a:ln w="9525">
            <a:noFill/>
            <a:miter lim="800000"/>
            <a:headEnd/>
            <a:tailEnd/>
          </a:ln>
        </p:spPr>
        <p:txBody>
          <a:bodyPr wrap="none">
            <a:spAutoFit/>
          </a:bodyPr>
          <a:lstStyle/>
          <a:p>
            <a:pPr algn="ctr">
              <a:buFont typeface="Wingdings" pitchFamily="2" charset="2"/>
              <a:buNone/>
              <a:defRPr/>
            </a:pPr>
            <a:r>
              <a:rPr lang="en-US" altLang="ko-KR" sz="1200" b="1" dirty="0">
                <a:solidFill>
                  <a:schemeClr val="bg1"/>
                </a:solidFill>
                <a:latin typeface="Times New Roman" pitchFamily="18" charset="0"/>
                <a:ea typeface="HY헤드라인M" pitchFamily="18" charset="-127"/>
              </a:rPr>
              <a:t>KOREAN REGISTER  </a:t>
            </a:r>
          </a:p>
        </p:txBody>
      </p:sp>
      <p:pic>
        <p:nvPicPr>
          <p:cNvPr id="2" name="그림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01268" y="204574"/>
            <a:ext cx="1041552" cy="544329"/>
          </a:xfrm>
          <a:prstGeom prst="rect">
            <a:avLst/>
          </a:prstGeom>
        </p:spPr>
      </p:pic>
    </p:spTree>
    <p:extLst>
      <p:ext uri="{BB962C8B-B14F-4D97-AF65-F5344CB8AC3E}">
        <p14:creationId xmlns:p14="http://schemas.microsoft.com/office/powerpoint/2010/main" val="1378636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빈 화면">
    <p:spTree>
      <p:nvGrpSpPr>
        <p:cNvPr id="1" name=""/>
        <p:cNvGrpSpPr/>
        <p:nvPr/>
      </p:nvGrpSpPr>
      <p:grpSpPr>
        <a:xfrm>
          <a:off x="0" y="0"/>
          <a:ext cx="0" cy="0"/>
          <a:chOff x="0" y="0"/>
          <a:chExt cx="0" cy="0"/>
        </a:xfrm>
      </p:grpSpPr>
      <p:grpSp>
        <p:nvGrpSpPr>
          <p:cNvPr id="9" name="그룹 8"/>
          <p:cNvGrpSpPr/>
          <p:nvPr userDrawn="1"/>
        </p:nvGrpSpPr>
        <p:grpSpPr>
          <a:xfrm>
            <a:off x="0" y="0"/>
            <a:ext cx="12192000" cy="6858000"/>
            <a:chOff x="0" y="0"/>
            <a:chExt cx="12192000" cy="6858000"/>
          </a:xfrm>
        </p:grpSpPr>
        <p:pic>
          <p:nvPicPr>
            <p:cNvPr id="12" name="Picture 2" descr="C:\Users\admin\Desktop\KakaoTalk_20170810_175043212.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4" name="직사각형 13"/>
            <p:cNvSpPr/>
            <p:nvPr userDrawn="1"/>
          </p:nvSpPr>
          <p:spPr>
            <a:xfrm>
              <a:off x="10363200" y="240632"/>
              <a:ext cx="1443789" cy="7539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ln>
                  <a:noFill/>
                </a:ln>
                <a:solidFill>
                  <a:schemeClr val="bg1"/>
                </a:solidFill>
              </a:endParaRPr>
            </a:p>
          </p:txBody>
        </p:sp>
      </p:grpSp>
      <p:sp>
        <p:nvSpPr>
          <p:cNvPr id="10" name="내용 개체 틀 2"/>
          <p:cNvSpPr>
            <a:spLocks noGrp="1"/>
          </p:cNvSpPr>
          <p:nvPr>
            <p:ph idx="1"/>
          </p:nvPr>
        </p:nvSpPr>
        <p:spPr>
          <a:xfrm>
            <a:off x="764787" y="2149664"/>
            <a:ext cx="10320308" cy="3261325"/>
          </a:xfrm>
        </p:spPr>
        <p:txBody>
          <a:bodyPr>
            <a:normAutofit/>
          </a:bodyPr>
          <a:lstStyle>
            <a:lvl1pPr marL="0" indent="0" algn="l">
              <a:lnSpc>
                <a:spcPct val="200000"/>
              </a:lnSpc>
              <a:buClr>
                <a:srgbClr val="002060"/>
              </a:buClr>
              <a:buFontTx/>
              <a:buNone/>
              <a:defRPr kumimoji="1" lang="ko-KR" altLang="en-US" sz="1800" b="1" kern="1200" dirty="0" smtClean="0">
                <a:solidFill>
                  <a:schemeClr val="tx1"/>
                </a:solidFill>
                <a:latin typeface="+mn-ea"/>
                <a:ea typeface="+mn-ea"/>
                <a:cs typeface="Arial" charset="0"/>
              </a:defRPr>
            </a:lvl1pPr>
            <a:lvl2pPr marL="914377" indent="-457189">
              <a:buClrTx/>
              <a:buFont typeface="+mj-lt"/>
              <a:buAutoNum type="arabicPeriod"/>
              <a:defRPr kumimoji="1" lang="ko-KR" altLang="en-US" sz="2000" b="0" kern="1200" dirty="0" smtClean="0">
                <a:solidFill>
                  <a:schemeClr val="tx1"/>
                </a:solidFill>
                <a:latin typeface="+mn-ea"/>
                <a:ea typeface="+mn-ea"/>
                <a:cs typeface="Arial" charset="0"/>
              </a:defRPr>
            </a:lvl2pPr>
            <a:lvl3pPr marL="1257269" indent="-342891">
              <a:buClrTx/>
              <a:buFont typeface="+mj-lt"/>
              <a:buAutoNum type="arabicPeriod"/>
              <a:defRPr kumimoji="1" lang="ko-KR" altLang="en-US" sz="1800" kern="1200" dirty="0" smtClean="0">
                <a:solidFill>
                  <a:schemeClr val="tx1"/>
                </a:solidFill>
                <a:latin typeface="+mn-ea"/>
                <a:ea typeface="+mn-ea"/>
                <a:cs typeface="Arial" charset="0"/>
              </a:defRPr>
            </a:lvl3pPr>
            <a:lvl4pPr marL="1714457" indent="-342891">
              <a:buClrTx/>
              <a:buFont typeface="+mj-lt"/>
              <a:buAutoNum type="arabicPeriod"/>
              <a:defRPr kumimoji="1" lang="ko-KR" altLang="en-US" sz="1800" kern="1200" dirty="0" smtClean="0">
                <a:solidFill>
                  <a:schemeClr val="tx1"/>
                </a:solidFill>
                <a:latin typeface="+mn-ea"/>
                <a:ea typeface="+mn-ea"/>
                <a:cs typeface="Arial" charset="0"/>
              </a:defRPr>
            </a:lvl4pPr>
            <a:lvl5pPr marL="2171646" indent="-342891">
              <a:buClrTx/>
              <a:buFont typeface="+mj-lt"/>
              <a:buAutoNum type="arabicPeriod"/>
              <a:defRPr kumimoji="1" lang="ko-KR" altLang="en-US" sz="1600" kern="1200" dirty="0">
                <a:solidFill>
                  <a:schemeClr val="tx1"/>
                </a:solidFill>
                <a:latin typeface="+mn-ea"/>
                <a:ea typeface="+mn-ea"/>
                <a:cs typeface="Arial" charset="0"/>
              </a:defRPr>
            </a:lvl5pPr>
          </a:lstStyle>
          <a:p>
            <a:pPr lvl="0"/>
            <a:r>
              <a:rPr lang="ko-KR" altLang="en-US" dirty="0"/>
              <a:t>마스터 텍스트 스타일을 편집합니다</a:t>
            </a:r>
          </a:p>
        </p:txBody>
      </p:sp>
      <p:sp>
        <p:nvSpPr>
          <p:cNvPr id="13" name="제목 1"/>
          <p:cNvSpPr>
            <a:spLocks noGrp="1"/>
          </p:cNvSpPr>
          <p:nvPr>
            <p:ph type="title"/>
          </p:nvPr>
        </p:nvSpPr>
        <p:spPr>
          <a:xfrm>
            <a:off x="764787" y="1031695"/>
            <a:ext cx="10320308" cy="741869"/>
          </a:xfrm>
        </p:spPr>
        <p:txBody>
          <a:bodyPr>
            <a:normAutofit/>
          </a:bodyPr>
          <a:lstStyle>
            <a:lvl1pPr marL="0" marR="0" indent="0" algn="l" defTabSz="914377" rtl="0" eaLnBrk="0" fontAlgn="base" latinLnBrk="1" hangingPunct="0">
              <a:lnSpc>
                <a:spcPct val="100000"/>
              </a:lnSpc>
              <a:spcBef>
                <a:spcPct val="0"/>
              </a:spcBef>
              <a:spcAft>
                <a:spcPct val="0"/>
              </a:spcAft>
              <a:buClrTx/>
              <a:buSzTx/>
              <a:buFontTx/>
              <a:buNone/>
              <a:tabLst/>
              <a:defRPr kumimoji="1" lang="ko-KR" altLang="en-US" sz="2800" b="1" kern="1200" dirty="0">
                <a:solidFill>
                  <a:schemeClr val="accent1">
                    <a:lumMod val="75000"/>
                  </a:schemeClr>
                </a:solidFill>
                <a:latin typeface="+mn-ea"/>
                <a:ea typeface="+mn-ea"/>
                <a:cs typeface="Arial" charset="0"/>
              </a:defRPr>
            </a:lvl1pPr>
          </a:lstStyle>
          <a:p>
            <a:r>
              <a:rPr lang="ko-KR" altLang="en-US" dirty="0"/>
              <a:t>마스터 제목 스타일 편집</a:t>
            </a:r>
          </a:p>
        </p:txBody>
      </p:sp>
      <p:sp>
        <p:nvSpPr>
          <p:cNvPr id="11" name="Rectangle 56"/>
          <p:cNvSpPr>
            <a:spLocks noChangeArrowheads="1"/>
          </p:cNvSpPr>
          <p:nvPr userDrawn="1"/>
        </p:nvSpPr>
        <p:spPr bwMode="auto">
          <a:xfrm>
            <a:off x="384324" y="6553204"/>
            <a:ext cx="1768433" cy="276999"/>
          </a:xfrm>
          <a:prstGeom prst="rect">
            <a:avLst/>
          </a:prstGeom>
          <a:noFill/>
          <a:ln w="9525">
            <a:noFill/>
            <a:miter lim="800000"/>
            <a:headEnd/>
            <a:tailEnd/>
          </a:ln>
        </p:spPr>
        <p:txBody>
          <a:bodyPr wrap="none">
            <a:spAutoFit/>
          </a:bodyPr>
          <a:lstStyle/>
          <a:p>
            <a:pPr algn="ctr">
              <a:buFont typeface="Wingdings" pitchFamily="2" charset="2"/>
              <a:buNone/>
              <a:defRPr/>
            </a:pPr>
            <a:r>
              <a:rPr lang="en-US" altLang="ko-KR" sz="1200" b="1" dirty="0">
                <a:solidFill>
                  <a:schemeClr val="bg1"/>
                </a:solidFill>
                <a:latin typeface="Times New Roman" pitchFamily="18" charset="0"/>
                <a:ea typeface="HY헤드라인M" pitchFamily="18" charset="-127"/>
              </a:rPr>
              <a:t>KOREAN REGISTER  </a:t>
            </a:r>
          </a:p>
        </p:txBody>
      </p:sp>
      <p:pic>
        <p:nvPicPr>
          <p:cNvPr id="2" name="그림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701268" y="204574"/>
            <a:ext cx="1041552" cy="544329"/>
          </a:xfrm>
          <a:prstGeom prst="rect">
            <a:avLst/>
          </a:prstGeom>
        </p:spPr>
      </p:pic>
    </p:spTree>
    <p:extLst>
      <p:ext uri="{BB962C8B-B14F-4D97-AF65-F5344CB8AC3E}">
        <p14:creationId xmlns:p14="http://schemas.microsoft.com/office/powerpoint/2010/main" val="37489199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_제목 슬라이드">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95857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제목 슬라이드">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93777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4_빈 화면">
    <p:spTree>
      <p:nvGrpSpPr>
        <p:cNvPr id="1" name=""/>
        <p:cNvGrpSpPr/>
        <p:nvPr/>
      </p:nvGrpSpPr>
      <p:grpSpPr>
        <a:xfrm>
          <a:off x="0" y="0"/>
          <a:ext cx="0" cy="0"/>
          <a:chOff x="0" y="0"/>
          <a:chExt cx="0" cy="0"/>
        </a:xfrm>
      </p:grpSpPr>
      <p:grpSp>
        <p:nvGrpSpPr>
          <p:cNvPr id="9" name="그룹 8"/>
          <p:cNvGrpSpPr/>
          <p:nvPr/>
        </p:nvGrpSpPr>
        <p:grpSpPr>
          <a:xfrm>
            <a:off x="0" y="0"/>
            <a:ext cx="12192000" cy="6858000"/>
            <a:chOff x="0" y="0"/>
            <a:chExt cx="12192000" cy="6858000"/>
          </a:xfrm>
        </p:grpSpPr>
        <p:pic>
          <p:nvPicPr>
            <p:cNvPr id="12" name="Picture 2" descr="C:\Users\admin\Desktop\KakaoTalk_20170810_17504321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4" name="직사각형 13"/>
            <p:cNvSpPr/>
            <p:nvPr/>
          </p:nvSpPr>
          <p:spPr>
            <a:xfrm>
              <a:off x="10363200" y="240632"/>
              <a:ext cx="1443789" cy="7539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ln>
                  <a:noFill/>
                </a:ln>
                <a:solidFill>
                  <a:schemeClr val="bg1"/>
                </a:solidFill>
              </a:endParaRPr>
            </a:p>
          </p:txBody>
        </p:sp>
      </p:grpSp>
      <p:sp>
        <p:nvSpPr>
          <p:cNvPr id="10" name="내용 개체 틀 2"/>
          <p:cNvSpPr>
            <a:spLocks noGrp="1"/>
          </p:cNvSpPr>
          <p:nvPr>
            <p:ph idx="1"/>
          </p:nvPr>
        </p:nvSpPr>
        <p:spPr>
          <a:xfrm>
            <a:off x="764787" y="2149664"/>
            <a:ext cx="10320308" cy="3261325"/>
          </a:xfrm>
        </p:spPr>
        <p:txBody>
          <a:bodyPr>
            <a:normAutofit/>
          </a:bodyPr>
          <a:lstStyle>
            <a:lvl1pPr marL="0" indent="0" algn="l">
              <a:lnSpc>
                <a:spcPct val="200000"/>
              </a:lnSpc>
              <a:buClr>
                <a:srgbClr val="002060"/>
              </a:buClr>
              <a:buFontTx/>
              <a:buNone/>
              <a:defRPr kumimoji="1" lang="ko-KR" altLang="en-US" sz="1800" b="1" kern="1200" dirty="0" smtClean="0">
                <a:solidFill>
                  <a:schemeClr val="tx1"/>
                </a:solidFill>
                <a:latin typeface="+mn-ea"/>
                <a:ea typeface="+mn-ea"/>
                <a:cs typeface="Arial" charset="0"/>
              </a:defRPr>
            </a:lvl1pPr>
            <a:lvl2pPr marL="914377" indent="-457189">
              <a:buClrTx/>
              <a:buFont typeface="+mj-lt"/>
              <a:buAutoNum type="arabicPeriod"/>
              <a:defRPr kumimoji="1" lang="ko-KR" altLang="en-US" sz="2000" b="0" kern="1200" dirty="0" smtClean="0">
                <a:solidFill>
                  <a:schemeClr val="tx1"/>
                </a:solidFill>
                <a:latin typeface="+mn-ea"/>
                <a:ea typeface="+mn-ea"/>
                <a:cs typeface="Arial" charset="0"/>
              </a:defRPr>
            </a:lvl2pPr>
            <a:lvl3pPr marL="1257269" indent="-342891">
              <a:buClrTx/>
              <a:buFont typeface="+mj-lt"/>
              <a:buAutoNum type="arabicPeriod"/>
              <a:defRPr kumimoji="1" lang="ko-KR" altLang="en-US" sz="1800" kern="1200" dirty="0" smtClean="0">
                <a:solidFill>
                  <a:schemeClr val="tx1"/>
                </a:solidFill>
                <a:latin typeface="+mn-ea"/>
                <a:ea typeface="+mn-ea"/>
                <a:cs typeface="Arial" charset="0"/>
              </a:defRPr>
            </a:lvl3pPr>
            <a:lvl4pPr marL="1714457" indent="-342891">
              <a:buClrTx/>
              <a:buFont typeface="+mj-lt"/>
              <a:buAutoNum type="arabicPeriod"/>
              <a:defRPr kumimoji="1" lang="ko-KR" altLang="en-US" sz="1800" kern="1200" dirty="0" smtClean="0">
                <a:solidFill>
                  <a:schemeClr val="tx1"/>
                </a:solidFill>
                <a:latin typeface="+mn-ea"/>
                <a:ea typeface="+mn-ea"/>
                <a:cs typeface="Arial" charset="0"/>
              </a:defRPr>
            </a:lvl4pPr>
            <a:lvl5pPr marL="2171646" indent="-342891">
              <a:buClrTx/>
              <a:buFont typeface="+mj-lt"/>
              <a:buAutoNum type="arabicPeriod"/>
              <a:defRPr kumimoji="1" lang="ko-KR" altLang="en-US" sz="1600" kern="1200" dirty="0">
                <a:solidFill>
                  <a:schemeClr val="tx1"/>
                </a:solidFill>
                <a:latin typeface="+mn-ea"/>
                <a:ea typeface="+mn-ea"/>
                <a:cs typeface="Arial" charset="0"/>
              </a:defRPr>
            </a:lvl5pPr>
          </a:lstStyle>
          <a:p>
            <a:pPr lvl="0"/>
            <a:r>
              <a:rPr lang="ko-KR" altLang="en-US"/>
              <a:t>마스터 텍스트 스타일을 편집하려면 클릭</a:t>
            </a:r>
          </a:p>
        </p:txBody>
      </p:sp>
      <p:sp>
        <p:nvSpPr>
          <p:cNvPr id="13" name="제목 1"/>
          <p:cNvSpPr>
            <a:spLocks noGrp="1"/>
          </p:cNvSpPr>
          <p:nvPr>
            <p:ph type="title"/>
          </p:nvPr>
        </p:nvSpPr>
        <p:spPr>
          <a:xfrm>
            <a:off x="764787" y="1031695"/>
            <a:ext cx="10320308" cy="741869"/>
          </a:xfrm>
        </p:spPr>
        <p:txBody>
          <a:bodyPr>
            <a:normAutofit/>
          </a:bodyPr>
          <a:lstStyle>
            <a:lvl1pPr marL="0" marR="0" indent="0" algn="l" defTabSz="914377" rtl="0" eaLnBrk="0" fontAlgn="base" latinLnBrk="1" hangingPunct="0">
              <a:lnSpc>
                <a:spcPct val="100000"/>
              </a:lnSpc>
              <a:spcBef>
                <a:spcPct val="0"/>
              </a:spcBef>
              <a:spcAft>
                <a:spcPct val="0"/>
              </a:spcAft>
              <a:buClrTx/>
              <a:buSzTx/>
              <a:buFontTx/>
              <a:buNone/>
              <a:tabLst/>
              <a:defRPr kumimoji="1" lang="ko-KR" altLang="en-US" sz="2800" b="1" kern="1200" dirty="0">
                <a:solidFill>
                  <a:schemeClr val="accent1">
                    <a:lumMod val="75000"/>
                  </a:schemeClr>
                </a:solidFill>
                <a:latin typeface="+mn-ea"/>
                <a:ea typeface="+mn-ea"/>
                <a:cs typeface="Arial" charset="0"/>
              </a:defRPr>
            </a:lvl1pPr>
          </a:lstStyle>
          <a:p>
            <a:r>
              <a:rPr lang="ko-KR" altLang="en-US"/>
              <a:t>마스터 제목 스타일 편집</a:t>
            </a:r>
            <a:endParaRPr lang="ko-KR" altLang="en-US" dirty="0"/>
          </a:p>
        </p:txBody>
      </p:sp>
      <p:sp>
        <p:nvSpPr>
          <p:cNvPr id="11" name="Rectangle 56"/>
          <p:cNvSpPr>
            <a:spLocks noChangeArrowheads="1"/>
          </p:cNvSpPr>
          <p:nvPr/>
        </p:nvSpPr>
        <p:spPr bwMode="auto">
          <a:xfrm>
            <a:off x="384324" y="6553204"/>
            <a:ext cx="1768433" cy="276999"/>
          </a:xfrm>
          <a:prstGeom prst="rect">
            <a:avLst/>
          </a:prstGeom>
          <a:noFill/>
          <a:ln w="9525">
            <a:noFill/>
            <a:miter lim="800000"/>
            <a:headEnd/>
            <a:tailEnd/>
          </a:ln>
        </p:spPr>
        <p:txBody>
          <a:bodyPr wrap="none">
            <a:spAutoFit/>
          </a:bodyPr>
          <a:lstStyle/>
          <a:p>
            <a:pPr algn="ctr">
              <a:buFont typeface="Wingdings" pitchFamily="2" charset="2"/>
              <a:buNone/>
              <a:defRPr/>
            </a:pPr>
            <a:r>
              <a:rPr lang="en-US" altLang="ko-KR" sz="1200" b="1" dirty="0">
                <a:solidFill>
                  <a:schemeClr val="bg1"/>
                </a:solidFill>
                <a:latin typeface="Times New Roman" pitchFamily="18" charset="0"/>
                <a:ea typeface="HY헤드라인M" pitchFamily="18" charset="-127"/>
              </a:rPr>
              <a:t>KOREAN REGISTER  </a:t>
            </a:r>
          </a:p>
        </p:txBody>
      </p:sp>
      <p:pic>
        <p:nvPicPr>
          <p:cNvPr id="2" name="그림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01268" y="204574"/>
            <a:ext cx="1041552" cy="544329"/>
          </a:xfrm>
          <a:prstGeom prst="rect">
            <a:avLst/>
          </a:prstGeom>
        </p:spPr>
      </p:pic>
    </p:spTree>
    <p:extLst>
      <p:ext uri="{BB962C8B-B14F-4D97-AF65-F5344CB8AC3E}">
        <p14:creationId xmlns:p14="http://schemas.microsoft.com/office/powerpoint/2010/main" val="268032053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18" Type="http://schemas.openxmlformats.org/officeDocument/2006/relationships/slideLayout" Target="../slideLayouts/slideLayout1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slideLayout" Target="../slideLayouts/slideLayout13.xml"/><Relationship Id="rId17" Type="http://schemas.openxmlformats.org/officeDocument/2006/relationships/slideLayout" Target="../slideLayouts/slideLayout18.xml"/><Relationship Id="rId2" Type="http://schemas.openxmlformats.org/officeDocument/2006/relationships/slideLayout" Target="../slideLayouts/slideLayout3.xml"/><Relationship Id="rId16" Type="http://schemas.openxmlformats.org/officeDocument/2006/relationships/slideLayout" Target="../slideLayouts/slideLayout17.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5" Type="http://schemas.openxmlformats.org/officeDocument/2006/relationships/slideLayout" Target="../slideLayouts/slideLayout16.xml"/><Relationship Id="rId10" Type="http://schemas.openxmlformats.org/officeDocument/2006/relationships/slideLayout" Target="../slideLayouts/slideLayout11.xml"/><Relationship Id="rId19" Type="http://schemas.openxmlformats.org/officeDocument/2006/relationships/theme" Target="../theme/theme2.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21.xml"/><Relationship Id="rId1" Type="http://schemas.openxmlformats.org/officeDocument/2006/relationships/slideLayout" Target="../slideLayouts/slideLayout20.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074" name="Picture 2" descr="C:\Users\admin\Desktop\KakaoTalk_20170810_175045854.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 y="0"/>
            <a:ext cx="1218979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8688386"/>
      </p:ext>
    </p:extLst>
  </p:cSld>
  <p:clrMap bg1="lt1" tx1="dk1" bg2="lt2" tx2="dk2" accent1="accent1" accent2="accent2" accent3="accent3" accent4="accent4" accent5="accent5" accent6="accent6" hlink="hlink" folHlink="folHlink"/>
  <p:sldLayoutIdLst>
    <p:sldLayoutId id="2147483670" r:id="rId1"/>
  </p:sldLayoutIdLst>
  <p:txStyles>
    <p:titleStyle>
      <a:lvl1pPr algn="ctr" defTabSz="914377" rtl="0" eaLnBrk="1" latinLnBrk="1" hangingPunct="1">
        <a:spcBef>
          <a:spcPct val="0"/>
        </a:spcBef>
        <a:buNone/>
        <a:defRPr sz="4400" kern="1200">
          <a:solidFill>
            <a:schemeClr val="tx1"/>
          </a:solidFill>
          <a:latin typeface="+mj-lt"/>
          <a:ea typeface="+mj-ea"/>
          <a:cs typeface="+mj-cs"/>
        </a:defRPr>
      </a:lvl1pPr>
    </p:titleStyle>
    <p:bodyStyle>
      <a:lvl1pPr marL="342891" indent="-342891" algn="l" defTabSz="914377"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32" indent="-285744" algn="l" defTabSz="914377"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2971" indent="-228594" algn="l" defTabSz="914377"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160" indent="-228594" algn="l" defTabSz="914377"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349" indent="-228594" algn="l" defTabSz="914377"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537" indent="-228594" algn="l" defTabSz="914377"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377" rtl="0" eaLnBrk="1" latinLnBrk="1" hangingPunct="1">
        <a:defRPr sz="1800" kern="1200">
          <a:solidFill>
            <a:schemeClr val="tx1"/>
          </a:solidFill>
          <a:latin typeface="+mn-lt"/>
          <a:ea typeface="+mn-ea"/>
          <a:cs typeface="+mn-cs"/>
        </a:defRPr>
      </a:lvl1pPr>
      <a:lvl2pPr marL="457189" algn="l" defTabSz="914377" rtl="0" eaLnBrk="1" latinLnBrk="1" hangingPunct="1">
        <a:defRPr sz="1800" kern="1200">
          <a:solidFill>
            <a:schemeClr val="tx1"/>
          </a:solidFill>
          <a:latin typeface="+mn-lt"/>
          <a:ea typeface="+mn-ea"/>
          <a:cs typeface="+mn-cs"/>
        </a:defRPr>
      </a:lvl2pPr>
      <a:lvl3pPr marL="914377" algn="l" defTabSz="914377" rtl="0" eaLnBrk="1" latinLnBrk="1" hangingPunct="1">
        <a:defRPr sz="1800" kern="1200">
          <a:solidFill>
            <a:schemeClr val="tx1"/>
          </a:solidFill>
          <a:latin typeface="+mn-lt"/>
          <a:ea typeface="+mn-ea"/>
          <a:cs typeface="+mn-cs"/>
        </a:defRPr>
      </a:lvl3pPr>
      <a:lvl4pPr marL="1371566" algn="l" defTabSz="914377" rtl="0" eaLnBrk="1" latinLnBrk="1" hangingPunct="1">
        <a:defRPr sz="1800" kern="1200">
          <a:solidFill>
            <a:schemeClr val="tx1"/>
          </a:solidFill>
          <a:latin typeface="+mn-lt"/>
          <a:ea typeface="+mn-ea"/>
          <a:cs typeface="+mn-cs"/>
        </a:defRPr>
      </a:lvl4pPr>
      <a:lvl5pPr marL="1828754" algn="l" defTabSz="914377" rtl="0" eaLnBrk="1" latinLnBrk="1" hangingPunct="1">
        <a:defRPr sz="1800" kern="1200">
          <a:solidFill>
            <a:schemeClr val="tx1"/>
          </a:solidFill>
          <a:latin typeface="+mn-lt"/>
          <a:ea typeface="+mn-ea"/>
          <a:cs typeface="+mn-cs"/>
        </a:defRPr>
      </a:lvl5pPr>
      <a:lvl6pPr marL="2285943" algn="l" defTabSz="914377" rtl="0" eaLnBrk="1" latinLnBrk="1" hangingPunct="1">
        <a:defRPr sz="1800" kern="1200">
          <a:solidFill>
            <a:schemeClr val="tx1"/>
          </a:solidFill>
          <a:latin typeface="+mn-lt"/>
          <a:ea typeface="+mn-ea"/>
          <a:cs typeface="+mn-cs"/>
        </a:defRPr>
      </a:lvl6pPr>
      <a:lvl7pPr marL="2743131" algn="l" defTabSz="914377" rtl="0" eaLnBrk="1" latinLnBrk="1" hangingPunct="1">
        <a:defRPr sz="1800" kern="1200">
          <a:solidFill>
            <a:schemeClr val="tx1"/>
          </a:solidFill>
          <a:latin typeface="+mn-lt"/>
          <a:ea typeface="+mn-ea"/>
          <a:cs typeface="+mn-cs"/>
        </a:defRPr>
      </a:lvl7pPr>
      <a:lvl8pPr marL="3200320" algn="l" defTabSz="914377" rtl="0" eaLnBrk="1" latinLnBrk="1" hangingPunct="1">
        <a:defRPr sz="1800" kern="1200">
          <a:solidFill>
            <a:schemeClr val="tx1"/>
          </a:solidFill>
          <a:latin typeface="+mn-lt"/>
          <a:ea typeface="+mn-ea"/>
          <a:cs typeface="+mn-cs"/>
        </a:defRPr>
      </a:lvl8pPr>
      <a:lvl9pPr marL="3657509" algn="l" defTabSz="914377"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DF3C5C-097F-4161-8727-8DA31EED14CB}" type="datetimeFigureOut">
              <a:rPr lang="ko-KR" altLang="en-US" smtClean="0"/>
              <a:t>2024-06-13</a:t>
            </a:fld>
            <a:endParaRPr lang="ko-KR" altLang="en-US"/>
          </a:p>
        </p:txBody>
      </p:sp>
      <p:sp>
        <p:nvSpPr>
          <p:cNvPr id="5" name="바닥글 개체 틀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37473D-13AE-46B6-8BC8-770A0B0E6BB1}" type="slidenum">
              <a:rPr lang="ko-KR" altLang="en-US" smtClean="0"/>
              <a:t>‹#›</a:t>
            </a:fld>
            <a:endParaRPr lang="ko-KR" altLang="en-US"/>
          </a:p>
        </p:txBody>
      </p:sp>
    </p:spTree>
    <p:extLst>
      <p:ext uri="{BB962C8B-B14F-4D97-AF65-F5344CB8AC3E}">
        <p14:creationId xmlns:p14="http://schemas.microsoft.com/office/powerpoint/2010/main" val="269906716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65" r:id="rId15"/>
    <p:sldLayoutId id="2147483660" r:id="rId16"/>
    <p:sldLayoutId id="2147483667" r:id="rId17"/>
    <p:sldLayoutId id="2147483690" r:id="rId18"/>
  </p:sldLayoutIdLst>
  <p:txStyles>
    <p:titleStyle>
      <a:lvl1pPr algn="l" defTabSz="914377"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377" rtl="0" eaLnBrk="1" latinLnBrk="1" hangingPunct="1">
        <a:defRPr sz="1800" kern="1200">
          <a:solidFill>
            <a:schemeClr val="tx1"/>
          </a:solidFill>
          <a:latin typeface="+mn-lt"/>
          <a:ea typeface="+mn-ea"/>
          <a:cs typeface="+mn-cs"/>
        </a:defRPr>
      </a:lvl1pPr>
      <a:lvl2pPr marL="457189" algn="l" defTabSz="914377" rtl="0" eaLnBrk="1" latinLnBrk="1" hangingPunct="1">
        <a:defRPr sz="1800" kern="1200">
          <a:solidFill>
            <a:schemeClr val="tx1"/>
          </a:solidFill>
          <a:latin typeface="+mn-lt"/>
          <a:ea typeface="+mn-ea"/>
          <a:cs typeface="+mn-cs"/>
        </a:defRPr>
      </a:lvl2pPr>
      <a:lvl3pPr marL="914377" algn="l" defTabSz="914377" rtl="0" eaLnBrk="1" latinLnBrk="1" hangingPunct="1">
        <a:defRPr sz="1800" kern="1200">
          <a:solidFill>
            <a:schemeClr val="tx1"/>
          </a:solidFill>
          <a:latin typeface="+mn-lt"/>
          <a:ea typeface="+mn-ea"/>
          <a:cs typeface="+mn-cs"/>
        </a:defRPr>
      </a:lvl3pPr>
      <a:lvl4pPr marL="1371566" algn="l" defTabSz="914377" rtl="0" eaLnBrk="1" latinLnBrk="1" hangingPunct="1">
        <a:defRPr sz="1800" kern="1200">
          <a:solidFill>
            <a:schemeClr val="tx1"/>
          </a:solidFill>
          <a:latin typeface="+mn-lt"/>
          <a:ea typeface="+mn-ea"/>
          <a:cs typeface="+mn-cs"/>
        </a:defRPr>
      </a:lvl4pPr>
      <a:lvl5pPr marL="1828754" algn="l" defTabSz="914377" rtl="0" eaLnBrk="1" latinLnBrk="1" hangingPunct="1">
        <a:defRPr sz="1800" kern="1200">
          <a:solidFill>
            <a:schemeClr val="tx1"/>
          </a:solidFill>
          <a:latin typeface="+mn-lt"/>
          <a:ea typeface="+mn-ea"/>
          <a:cs typeface="+mn-cs"/>
        </a:defRPr>
      </a:lvl5pPr>
      <a:lvl6pPr marL="2285943" algn="l" defTabSz="914377" rtl="0" eaLnBrk="1" latinLnBrk="1" hangingPunct="1">
        <a:defRPr sz="1800" kern="1200">
          <a:solidFill>
            <a:schemeClr val="tx1"/>
          </a:solidFill>
          <a:latin typeface="+mn-lt"/>
          <a:ea typeface="+mn-ea"/>
          <a:cs typeface="+mn-cs"/>
        </a:defRPr>
      </a:lvl6pPr>
      <a:lvl7pPr marL="2743131" algn="l" defTabSz="914377" rtl="0" eaLnBrk="1" latinLnBrk="1" hangingPunct="1">
        <a:defRPr sz="1800" kern="1200">
          <a:solidFill>
            <a:schemeClr val="tx1"/>
          </a:solidFill>
          <a:latin typeface="+mn-lt"/>
          <a:ea typeface="+mn-ea"/>
          <a:cs typeface="+mn-cs"/>
        </a:defRPr>
      </a:lvl7pPr>
      <a:lvl8pPr marL="3200320" algn="l" defTabSz="914377" rtl="0" eaLnBrk="1" latinLnBrk="1" hangingPunct="1">
        <a:defRPr sz="1800" kern="1200">
          <a:solidFill>
            <a:schemeClr val="tx1"/>
          </a:solidFill>
          <a:latin typeface="+mn-lt"/>
          <a:ea typeface="+mn-ea"/>
          <a:cs typeface="+mn-cs"/>
        </a:defRPr>
      </a:lvl8pPr>
      <a:lvl9pPr marL="3657509" algn="l" defTabSz="914377" rtl="0" eaLnBrk="1" latinLnBrk="1"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074" name="Picture 2" descr="C:\Users\admin\Desktop\KakaoTalk_20170810_17504585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0"/>
            <a:ext cx="1218979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5446411"/>
      </p:ext>
    </p:extLst>
  </p:cSld>
  <p:clrMap bg1="lt1" tx1="dk1" bg2="lt2" tx2="dk2" accent1="accent1" accent2="accent2" accent3="accent3" accent4="accent4" accent5="accent5" accent6="accent6" hlink="hlink" folHlink="folHlink"/>
  <p:sldLayoutIdLst>
    <p:sldLayoutId id="2147483688" r:id="rId1"/>
    <p:sldLayoutId id="2147483689" r:id="rId2"/>
  </p:sldLayoutIdLst>
  <p:txStyles>
    <p:titleStyle>
      <a:lvl1pPr algn="ctr" defTabSz="914377" rtl="0" eaLnBrk="1" latinLnBrk="1" hangingPunct="1">
        <a:spcBef>
          <a:spcPct val="0"/>
        </a:spcBef>
        <a:buNone/>
        <a:defRPr sz="4400" kern="1200">
          <a:solidFill>
            <a:schemeClr val="tx1"/>
          </a:solidFill>
          <a:latin typeface="+mj-lt"/>
          <a:ea typeface="+mj-ea"/>
          <a:cs typeface="+mj-cs"/>
        </a:defRPr>
      </a:lvl1pPr>
    </p:titleStyle>
    <p:bodyStyle>
      <a:lvl1pPr marL="342891" indent="-342891" algn="l" defTabSz="914377"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32" indent="-285744" algn="l" defTabSz="914377"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2971" indent="-228594" algn="l" defTabSz="914377"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160" indent="-228594" algn="l" defTabSz="914377"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349" indent="-228594" algn="l" defTabSz="914377"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537" indent="-228594" algn="l" defTabSz="914377"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377" rtl="0" eaLnBrk="1" latinLnBrk="1" hangingPunct="1">
        <a:defRPr sz="1800" kern="1200">
          <a:solidFill>
            <a:schemeClr val="tx1"/>
          </a:solidFill>
          <a:latin typeface="+mn-lt"/>
          <a:ea typeface="+mn-ea"/>
          <a:cs typeface="+mn-cs"/>
        </a:defRPr>
      </a:lvl1pPr>
      <a:lvl2pPr marL="457189" algn="l" defTabSz="914377" rtl="0" eaLnBrk="1" latinLnBrk="1" hangingPunct="1">
        <a:defRPr sz="1800" kern="1200">
          <a:solidFill>
            <a:schemeClr val="tx1"/>
          </a:solidFill>
          <a:latin typeface="+mn-lt"/>
          <a:ea typeface="+mn-ea"/>
          <a:cs typeface="+mn-cs"/>
        </a:defRPr>
      </a:lvl2pPr>
      <a:lvl3pPr marL="914377" algn="l" defTabSz="914377" rtl="0" eaLnBrk="1" latinLnBrk="1" hangingPunct="1">
        <a:defRPr sz="1800" kern="1200">
          <a:solidFill>
            <a:schemeClr val="tx1"/>
          </a:solidFill>
          <a:latin typeface="+mn-lt"/>
          <a:ea typeface="+mn-ea"/>
          <a:cs typeface="+mn-cs"/>
        </a:defRPr>
      </a:lvl3pPr>
      <a:lvl4pPr marL="1371566" algn="l" defTabSz="914377" rtl="0" eaLnBrk="1" latinLnBrk="1" hangingPunct="1">
        <a:defRPr sz="1800" kern="1200">
          <a:solidFill>
            <a:schemeClr val="tx1"/>
          </a:solidFill>
          <a:latin typeface="+mn-lt"/>
          <a:ea typeface="+mn-ea"/>
          <a:cs typeface="+mn-cs"/>
        </a:defRPr>
      </a:lvl4pPr>
      <a:lvl5pPr marL="1828754" algn="l" defTabSz="914377" rtl="0" eaLnBrk="1" latinLnBrk="1" hangingPunct="1">
        <a:defRPr sz="1800" kern="1200">
          <a:solidFill>
            <a:schemeClr val="tx1"/>
          </a:solidFill>
          <a:latin typeface="+mn-lt"/>
          <a:ea typeface="+mn-ea"/>
          <a:cs typeface="+mn-cs"/>
        </a:defRPr>
      </a:lvl5pPr>
      <a:lvl6pPr marL="2285943" algn="l" defTabSz="914377" rtl="0" eaLnBrk="1" latinLnBrk="1" hangingPunct="1">
        <a:defRPr sz="1800" kern="1200">
          <a:solidFill>
            <a:schemeClr val="tx1"/>
          </a:solidFill>
          <a:latin typeface="+mn-lt"/>
          <a:ea typeface="+mn-ea"/>
          <a:cs typeface="+mn-cs"/>
        </a:defRPr>
      </a:lvl6pPr>
      <a:lvl7pPr marL="2743131" algn="l" defTabSz="914377" rtl="0" eaLnBrk="1" latinLnBrk="1" hangingPunct="1">
        <a:defRPr sz="1800" kern="1200">
          <a:solidFill>
            <a:schemeClr val="tx1"/>
          </a:solidFill>
          <a:latin typeface="+mn-lt"/>
          <a:ea typeface="+mn-ea"/>
          <a:cs typeface="+mn-cs"/>
        </a:defRPr>
      </a:lvl7pPr>
      <a:lvl8pPr marL="3200320" algn="l" defTabSz="914377" rtl="0" eaLnBrk="1" latinLnBrk="1" hangingPunct="1">
        <a:defRPr sz="1800" kern="1200">
          <a:solidFill>
            <a:schemeClr val="tx1"/>
          </a:solidFill>
          <a:latin typeface="+mn-lt"/>
          <a:ea typeface="+mn-ea"/>
          <a:cs typeface="+mn-cs"/>
        </a:defRPr>
      </a:lvl8pPr>
      <a:lvl9pPr marL="3657509" algn="l" defTabSz="914377"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1.xml"/><Relationship Id="rId6" Type="http://schemas.openxmlformats.org/officeDocument/2006/relationships/image" Target="../media/image9.jpeg"/><Relationship Id="rId5" Type="http://schemas.openxmlformats.org/officeDocument/2006/relationships/image" Target="../media/image8.jpe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1.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1.xml"/><Relationship Id="rId6" Type="http://schemas.openxmlformats.org/officeDocument/2006/relationships/image" Target="../media/image18.jpeg"/><Relationship Id="rId5" Type="http://schemas.openxmlformats.org/officeDocument/2006/relationships/image" Target="../media/image17.jpeg"/><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1.xml"/><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1.xml"/><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1.xml"/><Relationship Id="rId4" Type="http://schemas.microsoft.com/office/2007/relationships/hdphoto" Target="../media/hdphoto3.wdp"/></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1.xml"/><Relationship Id="rId5" Type="http://schemas.openxmlformats.org/officeDocument/2006/relationships/image" Target="../media/image25.jpe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1.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video" Target="../media/media1.MOV"/><Relationship Id="rId1" Type="http://schemas.microsoft.com/office/2007/relationships/media" Target="../media/media1.MOV"/><Relationship Id="rId5" Type="http://schemas.openxmlformats.org/officeDocument/2006/relationships/image" Target="../media/image28.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1.xml"/><Relationship Id="rId4" Type="http://schemas.microsoft.com/office/2007/relationships/hdphoto" Target="../media/hdphoto4.wdp"/></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1.xml"/><Relationship Id="rId4" Type="http://schemas.microsoft.com/office/2007/relationships/hdphoto" Target="../media/hdphoto5.wdp"/></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image" Target="../media/image33.tmp"/><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1.xml"/><Relationship Id="rId4" Type="http://schemas.microsoft.com/office/2007/relationships/hdphoto" Target="../media/hdphoto6.wdp"/></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1.xml"/><Relationship Id="rId4" Type="http://schemas.openxmlformats.org/officeDocument/2006/relationships/image" Target="../media/image36.jpeg"/></Relationships>
</file>

<file path=ppt/slides/_rels/slide2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1.xml"/><Relationship Id="rId4" Type="http://schemas.microsoft.com/office/2007/relationships/hdphoto" Target="../media/hdphoto7.wdp"/></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1.xml"/><Relationship Id="rId4" Type="http://schemas.microsoft.com/office/2007/relationships/hdphoto" Target="../media/hdphoto8.wdp"/></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1.xml"/><Relationship Id="rId4" Type="http://schemas.microsoft.com/office/2007/relationships/hdphoto" Target="../media/hdphoto9.wdp"/></Relationships>
</file>

<file path=ppt/slides/_rels/slide3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1.xml"/><Relationship Id="rId4" Type="http://schemas.microsoft.com/office/2007/relationships/hdphoto" Target="../media/hdphoto10.wdp"/></Relationships>
</file>

<file path=ppt/slides/_rels/slide3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6.png"/><Relationship Id="rId1" Type="http://schemas.openxmlformats.org/officeDocument/2006/relationships/slideLayout" Target="../slideLayouts/slideLayout11.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png"/></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45.xml.rels><?xml version="1.0" encoding="UTF-8" standalone="yes"?>
<Relationships xmlns="http://schemas.openxmlformats.org/package/2006/relationships"><Relationship Id="rId3" Type="http://schemas.openxmlformats.org/officeDocument/2006/relationships/image" Target="../media/image52.tmp"/><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4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6.png"/><Relationship Id="rId1" Type="http://schemas.openxmlformats.org/officeDocument/2006/relationships/slideLayout" Target="../slideLayouts/slideLayout11.xml"/><Relationship Id="rId4" Type="http://schemas.openxmlformats.org/officeDocument/2006/relationships/image" Target="../media/image54.jpeg"/></Relationships>
</file>

<file path=ppt/slides/_rels/slide47.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48.xml.rels><?xml version="1.0" encoding="UTF-8" standalone="yes"?>
<Relationships xmlns="http://schemas.openxmlformats.org/package/2006/relationships"><Relationship Id="rId3" Type="http://schemas.openxmlformats.org/officeDocument/2006/relationships/hyperlink" Target="http://www.google.co.kr/url?sa=i&amp;rct=j&amp;q=thank%2Byou%2Bany%2Bquestions%2Bppt&amp;source=images&amp;cd=&amp;cad=rja&amp;docid=mdWEE0v1AOdX1M&amp;tbnid=pLaOb2dcUwgfjM:&amp;ved=0CAUQjRw&amp;url=http://chrislema.com/powerpoint-answer-questions/&amp;ei=b-zTUZLGN83PlAW3tYCgBg&amp;psig=AFQjCNFiSBtqefQPg9WV9d3Jxj79mBiKmQ&amp;ust=1372929447478142"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hyperlink" Target="mailto:kykim@krs.co.kr" TargetMode="External"/><Relationship Id="rId5" Type="http://schemas.openxmlformats.org/officeDocument/2006/relationships/hyperlink" Target="mailto:convention@krs.co.kr" TargetMode="External"/><Relationship Id="rId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제목 2"/>
          <p:cNvSpPr>
            <a:spLocks noGrp="1"/>
          </p:cNvSpPr>
          <p:nvPr>
            <p:ph type="ctrTitle"/>
          </p:nvPr>
        </p:nvSpPr>
        <p:spPr>
          <a:xfrm>
            <a:off x="172174" y="2610204"/>
            <a:ext cx="11543471" cy="742905"/>
          </a:xfrm>
        </p:spPr>
        <p:txBody>
          <a:bodyPr>
            <a:noAutofit/>
          </a:bodyPr>
          <a:lstStyle/>
          <a:p>
            <a:r>
              <a:rPr lang="en-US" altLang="ko-KR" sz="3200" dirty="0">
                <a:latin typeface="+mj-ea"/>
                <a:ea typeface="+mj-ea"/>
              </a:rPr>
              <a:t>Outcome of MSC 108</a:t>
            </a:r>
            <a:endParaRPr lang="ko-KR" altLang="en-US" sz="3200" dirty="0">
              <a:latin typeface="+mj-ea"/>
              <a:ea typeface="+mj-ea"/>
            </a:endParaRPr>
          </a:p>
        </p:txBody>
      </p:sp>
      <p:sp>
        <p:nvSpPr>
          <p:cNvPr id="4" name="TextBox 3"/>
          <p:cNvSpPr txBox="1"/>
          <p:nvPr/>
        </p:nvSpPr>
        <p:spPr>
          <a:xfrm>
            <a:off x="172174" y="3595825"/>
            <a:ext cx="2279479" cy="369332"/>
          </a:xfrm>
          <a:prstGeom prst="rect">
            <a:avLst/>
          </a:prstGeom>
          <a:noFill/>
        </p:spPr>
        <p:txBody>
          <a:bodyPr wrap="square" lIns="0" tIns="0" rIns="0" bIns="0" rtlCol="0">
            <a:spAutoFit/>
          </a:bodyPr>
          <a:lstStyle/>
          <a:p>
            <a:pPr algn="ctr"/>
            <a:r>
              <a:rPr lang="en-US" altLang="ko-KR" sz="2400" b="1" dirty="0">
                <a:ln>
                  <a:solidFill>
                    <a:schemeClr val="bg1">
                      <a:alpha val="0"/>
                    </a:schemeClr>
                  </a:solidFill>
                </a:ln>
                <a:solidFill>
                  <a:schemeClr val="bg1"/>
                </a:solidFill>
                <a:effectLst>
                  <a:outerShdw blurRad="50800" dist="25400" dir="5400000" algn="t" rotWithShape="0">
                    <a:prstClr val="black">
                      <a:alpha val="50000"/>
                    </a:prstClr>
                  </a:outerShdw>
                </a:effectLst>
              </a:rPr>
              <a:t>Korean Register</a:t>
            </a:r>
            <a:endParaRPr lang="ko-KR" altLang="en-US" sz="2400" b="1" dirty="0">
              <a:ln>
                <a:solidFill>
                  <a:schemeClr val="bg1">
                    <a:alpha val="0"/>
                  </a:schemeClr>
                </a:solidFill>
              </a:ln>
              <a:solidFill>
                <a:schemeClr val="bg1"/>
              </a:solidFill>
              <a:effectLst>
                <a:outerShdw blurRad="50800" dist="25400" dir="5400000" algn="t" rotWithShape="0">
                  <a:prstClr val="black">
                    <a:alpha val="50000"/>
                  </a:prstClr>
                </a:outerShdw>
              </a:effectLst>
            </a:endParaRPr>
          </a:p>
        </p:txBody>
      </p:sp>
      <p:cxnSp>
        <p:nvCxnSpPr>
          <p:cNvPr id="6" name="직선 연결선 5"/>
          <p:cNvCxnSpPr/>
          <p:nvPr/>
        </p:nvCxnSpPr>
        <p:spPr>
          <a:xfrm>
            <a:off x="0" y="3353109"/>
            <a:ext cx="6077802" cy="0"/>
          </a:xfrm>
          <a:prstGeom prst="line">
            <a:avLst/>
          </a:prstGeom>
          <a:ln w="539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172174" y="6437436"/>
            <a:ext cx="4352925" cy="246221"/>
          </a:xfrm>
          <a:prstGeom prst="rect">
            <a:avLst/>
          </a:prstGeom>
          <a:noFill/>
        </p:spPr>
        <p:txBody>
          <a:bodyPr wrap="square" lIns="0" tIns="0" rIns="0" bIns="0" rtlCol="0">
            <a:spAutoFit/>
          </a:bodyPr>
          <a:lstStyle/>
          <a:p>
            <a:pPr algn="ctr"/>
            <a:r>
              <a:rPr lang="en-US" altLang="ko-KR" sz="1600" b="1" dirty="0">
                <a:ln>
                  <a:solidFill>
                    <a:schemeClr val="bg1">
                      <a:alpha val="0"/>
                    </a:schemeClr>
                  </a:solidFill>
                </a:ln>
                <a:solidFill>
                  <a:schemeClr val="bg1"/>
                </a:solidFill>
                <a:effectLst>
                  <a:outerShdw blurRad="50800" dist="25400" dir="5400000" algn="t" rotWithShape="0">
                    <a:prstClr val="black">
                      <a:alpha val="50000"/>
                    </a:prstClr>
                  </a:outerShdw>
                </a:effectLst>
              </a:rPr>
              <a:t>Convention &amp; Legislation Service Team, May 2024</a:t>
            </a:r>
            <a:endParaRPr lang="ko-KR" altLang="en-US" sz="1600" b="1" dirty="0">
              <a:ln>
                <a:solidFill>
                  <a:schemeClr val="bg1">
                    <a:alpha val="0"/>
                  </a:schemeClr>
                </a:solidFill>
              </a:ln>
              <a:solidFill>
                <a:schemeClr val="bg1"/>
              </a:solidFill>
              <a:effectLst>
                <a:outerShdw blurRad="50800" dist="25400" dir="5400000" algn="t" rotWithShape="0">
                  <a:prstClr val="black">
                    <a:alpha val="50000"/>
                  </a:prstClr>
                </a:outerShdw>
              </a:effectLst>
            </a:endParaRPr>
          </a:p>
        </p:txBody>
      </p:sp>
    </p:spTree>
    <p:extLst>
      <p:ext uri="{BB962C8B-B14F-4D97-AF65-F5344CB8AC3E}">
        <p14:creationId xmlns:p14="http://schemas.microsoft.com/office/powerpoint/2010/main" val="21171788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F09AC64-1A0C-B0D2-0E34-A666DFA561E8}"/>
              </a:ext>
            </a:extLst>
          </p:cNvPr>
          <p:cNvSpPr txBox="1"/>
          <p:nvPr/>
        </p:nvSpPr>
        <p:spPr>
          <a:xfrm>
            <a:off x="1861478" y="1443841"/>
            <a:ext cx="6520523" cy="3970318"/>
          </a:xfrm>
          <a:prstGeom prst="rect">
            <a:avLst/>
          </a:prstGeom>
          <a:noFill/>
        </p:spPr>
        <p:txBody>
          <a:bodyPr wrap="square" rtlCol="0">
            <a:spAutoFit/>
          </a:bodyPr>
          <a:lstStyle/>
          <a:p>
            <a:pPr marL="742950" indent="-742950">
              <a:buAutoNum type="arabicPeriod"/>
            </a:pPr>
            <a:r>
              <a:rPr lang="ko-KR" altLang="en-US" sz="2800" dirty="0">
                <a:latin typeface="+mn-ea"/>
              </a:rPr>
              <a:t>결과요약</a:t>
            </a:r>
            <a:endParaRPr lang="en-US" altLang="ko-KR" sz="2800" dirty="0">
              <a:latin typeface="+mn-ea"/>
            </a:endParaRPr>
          </a:p>
          <a:p>
            <a:pPr marL="742950" indent="-742950">
              <a:buAutoNum type="arabicPeriod"/>
            </a:pPr>
            <a:endParaRPr lang="en-US" altLang="ko-KR" sz="2800" dirty="0">
              <a:latin typeface="+mn-ea"/>
            </a:endParaRPr>
          </a:p>
          <a:p>
            <a:pPr marL="742950" indent="-742950">
              <a:buAutoNum type="arabicPeriod"/>
            </a:pPr>
            <a:r>
              <a:rPr lang="ko-KR" altLang="en-US" sz="2800" dirty="0">
                <a:solidFill>
                  <a:schemeClr val="bg2">
                    <a:lumMod val="90000"/>
                  </a:schemeClr>
                </a:solidFill>
                <a:latin typeface="+mn-ea"/>
              </a:rPr>
              <a:t>강제협약 개정사항의 채택</a:t>
            </a:r>
            <a:endParaRPr lang="en-US" altLang="ko-KR" sz="2800" dirty="0">
              <a:solidFill>
                <a:schemeClr val="bg2">
                  <a:lumMod val="90000"/>
                </a:schemeClr>
              </a:solidFill>
              <a:latin typeface="+mn-ea"/>
            </a:endParaRPr>
          </a:p>
          <a:p>
            <a:pPr marL="742950" indent="-742950">
              <a:buAutoNum type="arabicPeriod"/>
            </a:pPr>
            <a:endParaRPr lang="en-US" altLang="ko-KR" sz="2800" dirty="0">
              <a:solidFill>
                <a:schemeClr val="bg2">
                  <a:lumMod val="90000"/>
                </a:schemeClr>
              </a:solidFill>
              <a:latin typeface="+mn-ea"/>
            </a:endParaRPr>
          </a:p>
          <a:p>
            <a:pPr marL="742950" indent="-742950">
              <a:buAutoNum type="arabicPeriod"/>
            </a:pPr>
            <a:r>
              <a:rPr lang="ko-KR" altLang="en-US" sz="2800" dirty="0">
                <a:solidFill>
                  <a:schemeClr val="bg2">
                    <a:lumMod val="90000"/>
                  </a:schemeClr>
                </a:solidFill>
                <a:latin typeface="+mn-ea"/>
              </a:rPr>
              <a:t>지침서 </a:t>
            </a:r>
            <a:r>
              <a:rPr lang="ko-KR" altLang="en-US" sz="2800" dirty="0">
                <a:solidFill>
                  <a:schemeClr val="bg2">
                    <a:lumMod val="90000"/>
                  </a:schemeClr>
                </a:solidFill>
                <a:latin typeface="+mn-ea"/>
                <a:sym typeface="Wingdings" panose="05000000000000000000" pitchFamily="2" charset="2"/>
              </a:rPr>
              <a:t> </a:t>
            </a:r>
            <a:r>
              <a:rPr lang="ko-KR" altLang="en-US" sz="2800" dirty="0">
                <a:solidFill>
                  <a:schemeClr val="bg2">
                    <a:lumMod val="90000"/>
                  </a:schemeClr>
                </a:solidFill>
                <a:latin typeface="+mn-ea"/>
              </a:rPr>
              <a:t>권고 </a:t>
            </a:r>
            <a:r>
              <a:rPr lang="ko-KR" altLang="en-US" sz="2800" dirty="0">
                <a:solidFill>
                  <a:schemeClr val="bg2">
                    <a:lumMod val="90000"/>
                  </a:schemeClr>
                </a:solidFill>
                <a:latin typeface="+mn-ea"/>
                <a:sym typeface="Wingdings" panose="05000000000000000000" pitchFamily="2" charset="2"/>
              </a:rPr>
              <a:t> </a:t>
            </a:r>
            <a:r>
              <a:rPr lang="ko-KR" altLang="en-US" sz="2800" dirty="0">
                <a:solidFill>
                  <a:schemeClr val="bg2">
                    <a:lumMod val="90000"/>
                  </a:schemeClr>
                </a:solidFill>
                <a:latin typeface="+mn-ea"/>
              </a:rPr>
              <a:t>통일해석 </a:t>
            </a:r>
            <a:r>
              <a:rPr lang="en-US" altLang="ko-KR" sz="2800" dirty="0">
                <a:solidFill>
                  <a:schemeClr val="bg2">
                    <a:lumMod val="90000"/>
                  </a:schemeClr>
                </a:solidFill>
                <a:latin typeface="+mn-ea"/>
              </a:rPr>
              <a:t> </a:t>
            </a:r>
          </a:p>
          <a:p>
            <a:pPr marL="742950" indent="-742950">
              <a:buAutoNum type="arabicPeriod"/>
            </a:pPr>
            <a:endParaRPr lang="en-US" altLang="ko-KR" sz="2800" dirty="0">
              <a:solidFill>
                <a:schemeClr val="bg2">
                  <a:lumMod val="90000"/>
                </a:schemeClr>
              </a:solidFill>
              <a:latin typeface="+mn-ea"/>
            </a:endParaRPr>
          </a:p>
          <a:p>
            <a:pPr marL="742950" indent="-742950">
              <a:buAutoNum type="arabicPeriod"/>
            </a:pPr>
            <a:r>
              <a:rPr lang="ko-KR" altLang="en-US" sz="2800" dirty="0">
                <a:solidFill>
                  <a:schemeClr val="bg2">
                    <a:lumMod val="90000"/>
                  </a:schemeClr>
                </a:solidFill>
                <a:latin typeface="+mn-ea"/>
              </a:rPr>
              <a:t>차기회의 시 채택예정인 강제협약</a:t>
            </a:r>
            <a:endParaRPr lang="en-US" altLang="ko-KR" sz="2800" dirty="0">
              <a:solidFill>
                <a:schemeClr val="bg2">
                  <a:lumMod val="90000"/>
                </a:schemeClr>
              </a:solidFill>
              <a:latin typeface="+mn-ea"/>
            </a:endParaRPr>
          </a:p>
          <a:p>
            <a:pPr marL="742950" indent="-742950">
              <a:buAutoNum type="arabicPeriod"/>
            </a:pPr>
            <a:endParaRPr lang="en-US" altLang="ko-KR" sz="2800" dirty="0">
              <a:solidFill>
                <a:schemeClr val="bg2">
                  <a:lumMod val="90000"/>
                </a:schemeClr>
              </a:solidFill>
              <a:latin typeface="+mn-ea"/>
            </a:endParaRPr>
          </a:p>
          <a:p>
            <a:pPr marL="742950" indent="-742950">
              <a:buAutoNum type="arabicPeriod"/>
            </a:pPr>
            <a:r>
              <a:rPr lang="ko-KR" altLang="en-US" sz="2800" dirty="0">
                <a:solidFill>
                  <a:schemeClr val="bg2">
                    <a:lumMod val="90000"/>
                  </a:schemeClr>
                </a:solidFill>
                <a:latin typeface="+mn-ea"/>
              </a:rPr>
              <a:t>기타사항</a:t>
            </a:r>
            <a:endParaRPr lang="en-US" altLang="ko-KR" sz="2800" dirty="0">
              <a:solidFill>
                <a:schemeClr val="bg2">
                  <a:lumMod val="90000"/>
                </a:schemeClr>
              </a:solidFill>
              <a:latin typeface="+mn-ea"/>
            </a:endParaRPr>
          </a:p>
        </p:txBody>
      </p:sp>
      <p:cxnSp>
        <p:nvCxnSpPr>
          <p:cNvPr id="2" name="직선 연결선 1">
            <a:extLst>
              <a:ext uri="{FF2B5EF4-FFF2-40B4-BE49-F238E27FC236}">
                <a16:creationId xmlns:a16="http://schemas.microsoft.com/office/drawing/2014/main" id="{EB3DFF26-95F8-D046-6D8E-5079BF6196A0}"/>
              </a:ext>
            </a:extLst>
          </p:cNvPr>
          <p:cNvCxnSpPr>
            <a:cxnSpLocks/>
          </p:cNvCxnSpPr>
          <p:nvPr/>
        </p:nvCxnSpPr>
        <p:spPr>
          <a:xfrm flipV="1">
            <a:off x="1111843" y="1553307"/>
            <a:ext cx="0" cy="3751385"/>
          </a:xfrm>
          <a:prstGeom prst="line">
            <a:avLst/>
          </a:prstGeom>
          <a:ln w="762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411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6405122" cy="646331"/>
          </a:xfrm>
          <a:prstGeom prst="rect">
            <a:avLst/>
          </a:prstGeom>
          <a:noFill/>
        </p:spPr>
        <p:txBody>
          <a:bodyPr wrap="square" rtlCol="0">
            <a:spAutoFit/>
          </a:bodyPr>
          <a:lstStyle/>
          <a:p>
            <a:r>
              <a:rPr lang="en-US" altLang="ko-KR" sz="3600" dirty="0"/>
              <a:t>Maritime Safety Committee 108</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6" y="857432"/>
            <a:ext cx="4352544" cy="461665"/>
          </a:xfrm>
          <a:prstGeom prst="rect">
            <a:avLst/>
          </a:prstGeom>
          <a:noFill/>
        </p:spPr>
        <p:txBody>
          <a:bodyPr wrap="square" rtlCol="0">
            <a:spAutoFit/>
          </a:bodyPr>
          <a:lstStyle/>
          <a:p>
            <a:r>
              <a:rPr lang="ko-KR" altLang="en-US" sz="2400" dirty="0">
                <a:solidFill>
                  <a:schemeClr val="tx2">
                    <a:lumMod val="60000"/>
                    <a:lumOff val="40000"/>
                  </a:schemeClr>
                </a:solidFill>
              </a:rPr>
              <a:t>결과요약</a:t>
            </a:r>
          </a:p>
        </p:txBody>
      </p:sp>
      <p:sp>
        <p:nvSpPr>
          <p:cNvPr id="11" name="TextBox 10">
            <a:extLst>
              <a:ext uri="{FF2B5EF4-FFF2-40B4-BE49-F238E27FC236}">
                <a16:creationId xmlns:a16="http://schemas.microsoft.com/office/drawing/2014/main" id="{69A426F8-0F9F-9CBE-51BE-BF4C1C99ABF3}"/>
              </a:ext>
            </a:extLst>
          </p:cNvPr>
          <p:cNvSpPr txBox="1"/>
          <p:nvPr/>
        </p:nvSpPr>
        <p:spPr>
          <a:xfrm>
            <a:off x="1191856" y="1503763"/>
            <a:ext cx="4352544" cy="461665"/>
          </a:xfrm>
          <a:prstGeom prst="rect">
            <a:avLst/>
          </a:prstGeom>
          <a:noFill/>
        </p:spPr>
        <p:txBody>
          <a:bodyPr wrap="square" rtlCol="0">
            <a:spAutoFit/>
          </a:bodyPr>
          <a:lstStyle/>
          <a:p>
            <a:r>
              <a:rPr lang="ko-KR" altLang="en-US" sz="2400" b="1" dirty="0"/>
              <a:t>강제협약 개정사항의 채택</a:t>
            </a:r>
          </a:p>
        </p:txBody>
      </p:sp>
      <p:sp>
        <p:nvSpPr>
          <p:cNvPr id="18" name="TextBox 17">
            <a:extLst>
              <a:ext uri="{FF2B5EF4-FFF2-40B4-BE49-F238E27FC236}">
                <a16:creationId xmlns:a16="http://schemas.microsoft.com/office/drawing/2014/main" id="{83876CB7-7AA5-CF82-4BF0-27FF05D26544}"/>
              </a:ext>
            </a:extLst>
          </p:cNvPr>
          <p:cNvSpPr txBox="1"/>
          <p:nvPr/>
        </p:nvSpPr>
        <p:spPr>
          <a:xfrm>
            <a:off x="770020" y="2289339"/>
            <a:ext cx="4728104" cy="4247317"/>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ko-KR" altLang="ko-KR" sz="1800" kern="0" dirty="0">
                <a:effectLst/>
                <a:latin typeface="+mj-ea"/>
                <a:ea typeface="+mj-ea"/>
                <a:cs typeface="굴림" panose="020B0600000101010101" pitchFamily="50" charset="-127"/>
              </a:rPr>
              <a:t>탱커 외 신조선을 위한 </a:t>
            </a:r>
            <a:r>
              <a:rPr lang="ko-KR" altLang="ko-KR" sz="1800" kern="0" dirty="0" err="1">
                <a:effectLst/>
                <a:latin typeface="+mj-ea"/>
                <a:ea typeface="+mj-ea"/>
                <a:cs typeface="굴림" panose="020B0600000101010101" pitchFamily="50" charset="-127"/>
              </a:rPr>
              <a:t>비상예인장치</a:t>
            </a: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0">
              <a:buFont typeface="Wingdings" panose="05000000000000000000" pitchFamily="2" charset="2"/>
              <a:buChar char=""/>
            </a:pPr>
            <a:r>
              <a:rPr lang="ko-KR" altLang="ko-KR" sz="1800" kern="0" dirty="0">
                <a:effectLst/>
                <a:latin typeface="+mj-ea"/>
                <a:ea typeface="+mj-ea"/>
                <a:cs typeface="굴림" panose="020B0600000101010101" pitchFamily="50" charset="-127"/>
              </a:rPr>
              <a:t>제어장소</a:t>
            </a:r>
            <a:r>
              <a:rPr lang="en-US" altLang="ko-KR" sz="1800" kern="0" dirty="0">
                <a:effectLst/>
                <a:latin typeface="+mj-ea"/>
                <a:ea typeface="+mj-ea"/>
                <a:cs typeface="굴림" panose="020B0600000101010101" pitchFamily="50" charset="-127"/>
              </a:rPr>
              <a:t> </a:t>
            </a:r>
            <a:r>
              <a:rPr lang="ko-KR" altLang="ko-KR" sz="1800" kern="0" dirty="0">
                <a:effectLst/>
                <a:latin typeface="+mj-ea"/>
                <a:ea typeface="+mj-ea"/>
                <a:cs typeface="굴림" panose="020B0600000101010101" pitchFamily="50" charset="-127"/>
              </a:rPr>
              <a:t>및 화물제어실의 화재탐지 및 화재경보장치</a:t>
            </a:r>
            <a:endParaRPr lang="ko-KR" altLang="ko-KR" sz="1800" kern="100" dirty="0">
              <a:effectLst/>
              <a:latin typeface="+mj-ea"/>
              <a:ea typeface="+mj-ea"/>
              <a:cs typeface="Times New Roman" panose="02020603050405020304" pitchFamily="18" charset="0"/>
            </a:endParaRPr>
          </a:p>
          <a:p>
            <a:pPr marL="342900" lvl="0" indent="-342900" algn="just" latinLnBrk="0">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0">
              <a:buFont typeface="Wingdings" panose="05000000000000000000" pitchFamily="2" charset="2"/>
              <a:buChar char=""/>
            </a:pPr>
            <a:r>
              <a:rPr lang="ko-KR" altLang="ko-KR" sz="1800" kern="0" dirty="0">
                <a:effectLst/>
                <a:latin typeface="+mj-ea"/>
                <a:ea typeface="+mj-ea"/>
                <a:cs typeface="굴림" panose="020B0600000101010101" pitchFamily="50" charset="-127"/>
              </a:rPr>
              <a:t>신조 및 현존 로로 여객선의 화재안전</a:t>
            </a:r>
            <a:endParaRPr lang="ko-KR" altLang="ko-KR" sz="1800" kern="100" dirty="0">
              <a:effectLst/>
              <a:latin typeface="+mj-ea"/>
              <a:ea typeface="+mj-ea"/>
              <a:cs typeface="Times New Roman" panose="02020603050405020304" pitchFamily="18" charset="0"/>
            </a:endParaRPr>
          </a:p>
          <a:p>
            <a:pPr marL="342900" lvl="0" indent="-342900" algn="just" latinLnBrk="0">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0">
              <a:buFont typeface="Wingdings" panose="05000000000000000000" pitchFamily="2" charset="2"/>
              <a:buChar char=""/>
            </a:pPr>
            <a:r>
              <a:rPr lang="ko-KR" altLang="ko-KR" sz="1800" kern="0" dirty="0">
                <a:effectLst/>
                <a:latin typeface="+mj-ea"/>
                <a:ea typeface="+mj-ea"/>
                <a:cs typeface="굴림" panose="020B0600000101010101" pitchFamily="50" charset="-127"/>
              </a:rPr>
              <a:t>해상 유실 컨테이너의 보고</a:t>
            </a:r>
            <a:endParaRPr lang="ko-KR" altLang="ko-KR" sz="1800" kern="100" dirty="0">
              <a:effectLst/>
              <a:latin typeface="+mj-ea"/>
              <a:ea typeface="+mj-ea"/>
              <a:cs typeface="Times New Roman" panose="02020603050405020304" pitchFamily="18" charset="0"/>
            </a:endParaRPr>
          </a:p>
          <a:p>
            <a:pPr marL="342900" lvl="0" indent="-342900" algn="just" latinLnBrk="0">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0">
              <a:buFont typeface="Wingdings" panose="05000000000000000000" pitchFamily="2" charset="2"/>
              <a:buChar char=""/>
            </a:pPr>
            <a:r>
              <a:rPr lang="ko-KR" altLang="ko-KR" sz="1800" kern="0" dirty="0">
                <a:effectLst/>
                <a:latin typeface="+mj-ea"/>
                <a:ea typeface="+mj-ea"/>
                <a:cs typeface="굴림" panose="020B0600000101010101" pitchFamily="50" charset="-127"/>
              </a:rPr>
              <a:t>각종 안전요건에 관한</a:t>
            </a:r>
            <a:r>
              <a:rPr lang="en-US" altLang="ko-KR" sz="1800" kern="0" dirty="0">
                <a:effectLst/>
                <a:latin typeface="+mj-ea"/>
                <a:ea typeface="+mj-ea"/>
                <a:cs typeface="굴림" panose="020B0600000101010101" pitchFamily="50" charset="-127"/>
              </a:rPr>
              <a:t> IGF Code </a:t>
            </a:r>
            <a:r>
              <a:rPr lang="ko-KR" altLang="ko-KR" sz="1800" kern="0" dirty="0">
                <a:effectLst/>
                <a:latin typeface="+mj-ea"/>
                <a:ea typeface="+mj-ea"/>
                <a:cs typeface="굴림" panose="020B0600000101010101" pitchFamily="50" charset="-127"/>
              </a:rPr>
              <a:t>개정</a:t>
            </a:r>
            <a:endParaRPr lang="ko-KR" altLang="ko-KR" sz="1800" kern="100" dirty="0">
              <a:effectLst/>
              <a:latin typeface="+mj-ea"/>
              <a:ea typeface="+mj-ea"/>
              <a:cs typeface="Times New Roman" panose="02020603050405020304" pitchFamily="18" charset="0"/>
            </a:endParaRPr>
          </a:p>
          <a:p>
            <a:pPr marL="342900" lvl="0" indent="-342900" algn="just" latinLnBrk="0">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0">
              <a:buFont typeface="Wingdings" panose="05000000000000000000" pitchFamily="2" charset="2"/>
              <a:buChar char=""/>
            </a:pPr>
            <a:r>
              <a:rPr lang="ko-KR" altLang="ko-KR" sz="1800" kern="0" dirty="0">
                <a:effectLst/>
                <a:latin typeface="+mj-ea"/>
                <a:ea typeface="+mj-ea"/>
                <a:cs typeface="굴림" panose="020B0600000101010101" pitchFamily="50" charset="-127"/>
              </a:rPr>
              <a:t>각종 안전요건에 관한</a:t>
            </a:r>
            <a:r>
              <a:rPr lang="en-US" altLang="ko-KR" sz="1800" kern="0" dirty="0">
                <a:effectLst/>
                <a:latin typeface="+mj-ea"/>
                <a:ea typeface="+mj-ea"/>
                <a:cs typeface="굴림" panose="020B0600000101010101" pitchFamily="50" charset="-127"/>
              </a:rPr>
              <a:t> LSA Code </a:t>
            </a:r>
            <a:r>
              <a:rPr lang="ko-KR" altLang="ko-KR" sz="1800" kern="0" dirty="0">
                <a:effectLst/>
                <a:latin typeface="+mj-ea"/>
                <a:ea typeface="+mj-ea"/>
                <a:cs typeface="굴림" panose="020B0600000101010101" pitchFamily="50" charset="-127"/>
              </a:rPr>
              <a:t>개정</a:t>
            </a:r>
            <a:endParaRPr lang="ko-KR" altLang="ko-KR" sz="1800" kern="100" dirty="0">
              <a:effectLst/>
              <a:latin typeface="+mj-ea"/>
              <a:ea typeface="+mj-ea"/>
              <a:cs typeface="Times New Roman" panose="02020603050405020304" pitchFamily="18" charset="0"/>
            </a:endParaRPr>
          </a:p>
          <a:p>
            <a:pPr marL="342900" lvl="0" indent="-342900" algn="just" latinLnBrk="0">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0">
              <a:buFont typeface="Wingdings" panose="05000000000000000000" pitchFamily="2" charset="2"/>
              <a:buChar char=""/>
            </a:pPr>
            <a:r>
              <a:rPr lang="ko-KR" altLang="ko-KR" sz="1800" kern="0" dirty="0">
                <a:effectLst/>
                <a:latin typeface="+mj-ea"/>
                <a:ea typeface="+mj-ea"/>
                <a:cs typeface="굴림" panose="020B0600000101010101" pitchFamily="50" charset="-127"/>
              </a:rPr>
              <a:t>곡물운송을 위한 신규 적재조건</a:t>
            </a:r>
            <a:endParaRPr lang="ko-KR" altLang="ko-KR" sz="1800" kern="100" dirty="0">
              <a:effectLst/>
              <a:latin typeface="+mj-ea"/>
              <a:ea typeface="+mj-ea"/>
              <a:cs typeface="Times New Roman" panose="02020603050405020304" pitchFamily="18" charset="0"/>
            </a:endParaRPr>
          </a:p>
          <a:p>
            <a:pPr marL="342900" lvl="0" indent="-342900" algn="just" latinLnBrk="0">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p:txBody>
      </p:sp>
      <p:sp>
        <p:nvSpPr>
          <p:cNvPr id="21" name="TextBox 20">
            <a:extLst>
              <a:ext uri="{FF2B5EF4-FFF2-40B4-BE49-F238E27FC236}">
                <a16:creationId xmlns:a16="http://schemas.microsoft.com/office/drawing/2014/main" id="{3979CEFD-58DF-06C2-F63D-47E9263ABD2B}"/>
              </a:ext>
            </a:extLst>
          </p:cNvPr>
          <p:cNvSpPr txBox="1"/>
          <p:nvPr/>
        </p:nvSpPr>
        <p:spPr>
          <a:xfrm>
            <a:off x="7253921" y="1503763"/>
            <a:ext cx="4352544" cy="461665"/>
          </a:xfrm>
          <a:prstGeom prst="rect">
            <a:avLst/>
          </a:prstGeom>
          <a:noFill/>
        </p:spPr>
        <p:txBody>
          <a:bodyPr wrap="square" rtlCol="0">
            <a:spAutoFit/>
          </a:bodyPr>
          <a:lstStyle/>
          <a:p>
            <a:r>
              <a:rPr lang="ko-KR" altLang="en-US" sz="2400" b="1" dirty="0">
                <a:latin typeface="+mn-ea"/>
              </a:rPr>
              <a:t>지침서 </a:t>
            </a:r>
            <a:r>
              <a:rPr lang="ko-KR" altLang="en-US" sz="2400" b="1" dirty="0">
                <a:latin typeface="+mn-ea"/>
                <a:sym typeface="Wingdings" panose="05000000000000000000" pitchFamily="2" charset="2"/>
              </a:rPr>
              <a:t> </a:t>
            </a:r>
            <a:r>
              <a:rPr lang="ko-KR" altLang="en-US" sz="2400" b="1" dirty="0">
                <a:latin typeface="+mn-ea"/>
              </a:rPr>
              <a:t>권고 </a:t>
            </a:r>
            <a:r>
              <a:rPr lang="ko-KR" altLang="en-US" sz="2400" b="1" dirty="0">
                <a:latin typeface="+mn-ea"/>
                <a:sym typeface="Wingdings" panose="05000000000000000000" pitchFamily="2" charset="2"/>
              </a:rPr>
              <a:t> </a:t>
            </a:r>
            <a:r>
              <a:rPr lang="ko-KR" altLang="en-US" sz="2400" b="1" dirty="0">
                <a:latin typeface="+mn-ea"/>
              </a:rPr>
              <a:t>통일해석 </a:t>
            </a:r>
            <a:r>
              <a:rPr lang="en-US" altLang="ko-KR" sz="2400" b="1" dirty="0">
                <a:latin typeface="+mn-ea"/>
              </a:rPr>
              <a:t> </a:t>
            </a:r>
          </a:p>
        </p:txBody>
      </p:sp>
      <p:sp>
        <p:nvSpPr>
          <p:cNvPr id="22" name="TextBox 21">
            <a:extLst>
              <a:ext uri="{FF2B5EF4-FFF2-40B4-BE49-F238E27FC236}">
                <a16:creationId xmlns:a16="http://schemas.microsoft.com/office/drawing/2014/main" id="{99FBCAC1-3FDA-8F48-DB3A-FE4E9A45D8C5}"/>
              </a:ext>
            </a:extLst>
          </p:cNvPr>
          <p:cNvSpPr txBox="1"/>
          <p:nvPr/>
        </p:nvSpPr>
        <p:spPr>
          <a:xfrm>
            <a:off x="6693877" y="2328244"/>
            <a:ext cx="4912584" cy="3416320"/>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ko-KR" altLang="en-US" sz="1800" kern="0" dirty="0">
                <a:effectLst/>
                <a:latin typeface="+mj-ea"/>
                <a:ea typeface="+mj-ea"/>
                <a:cs typeface="굴림" panose="020B0600000101010101" pitchFamily="50" charset="-127"/>
              </a:rPr>
              <a:t>해사 사이버 리스크 관리 지침의 개정</a:t>
            </a: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ko-KR" altLang="en-US"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kern="0" dirty="0">
                <a:effectLst/>
                <a:latin typeface="+mj-ea"/>
                <a:ea typeface="+mj-ea"/>
                <a:cs typeface="굴림" panose="020B0600000101010101" pitchFamily="50" charset="-127"/>
              </a:rPr>
              <a:t>ECDIS </a:t>
            </a:r>
            <a:r>
              <a:rPr lang="ko-KR" altLang="en-US" sz="1800" kern="0" dirty="0">
                <a:effectLst/>
                <a:latin typeface="+mj-ea"/>
                <a:ea typeface="+mj-ea"/>
                <a:cs typeface="굴림" panose="020B0600000101010101" pitchFamily="50" charset="-127"/>
              </a:rPr>
              <a:t>성능기준의 개정</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kern="0" dirty="0">
                <a:effectLst/>
                <a:latin typeface="+mj-ea"/>
                <a:ea typeface="+mj-ea"/>
                <a:cs typeface="굴림" panose="020B0600000101010101" pitchFamily="50" charset="-127"/>
              </a:rPr>
              <a:t>LPG </a:t>
            </a:r>
            <a:r>
              <a:rPr lang="ko-KR" altLang="en-US" sz="1800" kern="0" dirty="0">
                <a:effectLst/>
                <a:latin typeface="+mj-ea"/>
                <a:ea typeface="+mj-ea"/>
                <a:cs typeface="굴림" panose="020B0600000101010101" pitchFamily="50" charset="-127"/>
              </a:rPr>
              <a:t>화물의 연료사용에 관한 임시 지침</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ko-KR" altLang="en-US" sz="1800" kern="0" dirty="0">
                <a:effectLst/>
                <a:latin typeface="+mj-ea"/>
                <a:ea typeface="+mj-ea"/>
                <a:cs typeface="굴림" panose="020B0600000101010101" pitchFamily="50" charset="-127"/>
              </a:rPr>
              <a:t>액화수소의 산적운송을 위한 임시권고의 개정</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kern="0" dirty="0">
                <a:effectLst/>
                <a:latin typeface="+mj-ea"/>
                <a:ea typeface="+mj-ea"/>
                <a:cs typeface="굴림" panose="020B0600000101010101" pitchFamily="50" charset="-127"/>
              </a:rPr>
              <a:t>SOLAS, Noise Code </a:t>
            </a:r>
            <a:r>
              <a:rPr lang="ko-KR" altLang="en-US" sz="1800" kern="0" dirty="0">
                <a:effectLst/>
                <a:latin typeface="+mj-ea"/>
                <a:ea typeface="+mj-ea"/>
                <a:cs typeface="굴림" panose="020B0600000101010101" pitchFamily="50" charset="-127"/>
              </a:rPr>
              <a:t>및 </a:t>
            </a:r>
            <a:r>
              <a:rPr lang="en-US" altLang="ko-KR" sz="1800" kern="0" dirty="0">
                <a:effectLst/>
                <a:latin typeface="+mj-ea"/>
                <a:ea typeface="+mj-ea"/>
                <a:cs typeface="굴림" panose="020B0600000101010101" pitchFamily="50" charset="-127"/>
              </a:rPr>
              <a:t>IP Code</a:t>
            </a:r>
            <a:r>
              <a:rPr lang="ko-KR" altLang="en-US" sz="1800" kern="0" dirty="0">
                <a:effectLst/>
                <a:latin typeface="+mj-ea"/>
                <a:ea typeface="+mj-ea"/>
                <a:cs typeface="굴림" panose="020B0600000101010101" pitchFamily="50" charset="-127"/>
              </a:rPr>
              <a:t>에 대한 통일해석</a:t>
            </a:r>
          </a:p>
          <a:p>
            <a:pPr marL="342900" lvl="0" indent="-342900" algn="just" latinLnBrk="0">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p:txBody>
      </p:sp>
      <p:cxnSp>
        <p:nvCxnSpPr>
          <p:cNvPr id="23" name="직선 연결선 22">
            <a:extLst>
              <a:ext uri="{FF2B5EF4-FFF2-40B4-BE49-F238E27FC236}">
                <a16:creationId xmlns:a16="http://schemas.microsoft.com/office/drawing/2014/main" id="{AF771A33-88B3-DEC5-5F96-4BCE2DC7AACE}"/>
              </a:ext>
            </a:extLst>
          </p:cNvPr>
          <p:cNvCxnSpPr>
            <a:cxnSpLocks/>
          </p:cNvCxnSpPr>
          <p:nvPr/>
        </p:nvCxnSpPr>
        <p:spPr>
          <a:xfrm flipV="1">
            <a:off x="6112969" y="1993179"/>
            <a:ext cx="0" cy="3751385"/>
          </a:xfrm>
          <a:prstGeom prst="line">
            <a:avLst/>
          </a:prstGeom>
          <a:ln w="762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4" name="타원 3">
            <a:extLst>
              <a:ext uri="{FF2B5EF4-FFF2-40B4-BE49-F238E27FC236}">
                <a16:creationId xmlns:a16="http://schemas.microsoft.com/office/drawing/2014/main" id="{A9C3F204-D533-8028-C4A5-99179C8EDD3C}"/>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9587135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6405122" cy="646331"/>
          </a:xfrm>
          <a:prstGeom prst="rect">
            <a:avLst/>
          </a:prstGeom>
          <a:noFill/>
        </p:spPr>
        <p:txBody>
          <a:bodyPr wrap="square" rtlCol="0">
            <a:spAutoFit/>
          </a:bodyPr>
          <a:lstStyle/>
          <a:p>
            <a:r>
              <a:rPr lang="en-US" altLang="ko-KR" sz="3600" dirty="0"/>
              <a:t>Maritime Safety Committee 108</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6" y="857432"/>
            <a:ext cx="4352544" cy="461665"/>
          </a:xfrm>
          <a:prstGeom prst="rect">
            <a:avLst/>
          </a:prstGeom>
          <a:noFill/>
        </p:spPr>
        <p:txBody>
          <a:bodyPr wrap="square" rtlCol="0">
            <a:spAutoFit/>
          </a:bodyPr>
          <a:lstStyle/>
          <a:p>
            <a:r>
              <a:rPr lang="ko-KR" altLang="en-US" sz="2400" dirty="0">
                <a:solidFill>
                  <a:schemeClr val="tx2">
                    <a:lumMod val="60000"/>
                    <a:lumOff val="40000"/>
                  </a:schemeClr>
                </a:solidFill>
              </a:rPr>
              <a:t>결과요약</a:t>
            </a:r>
          </a:p>
        </p:txBody>
      </p:sp>
      <p:sp>
        <p:nvSpPr>
          <p:cNvPr id="11" name="TextBox 10">
            <a:extLst>
              <a:ext uri="{FF2B5EF4-FFF2-40B4-BE49-F238E27FC236}">
                <a16:creationId xmlns:a16="http://schemas.microsoft.com/office/drawing/2014/main" id="{69A426F8-0F9F-9CBE-51BE-BF4C1C99ABF3}"/>
              </a:ext>
            </a:extLst>
          </p:cNvPr>
          <p:cNvSpPr txBox="1"/>
          <p:nvPr/>
        </p:nvSpPr>
        <p:spPr>
          <a:xfrm>
            <a:off x="1046746" y="1543731"/>
            <a:ext cx="5049254" cy="461665"/>
          </a:xfrm>
          <a:prstGeom prst="rect">
            <a:avLst/>
          </a:prstGeom>
          <a:noFill/>
        </p:spPr>
        <p:txBody>
          <a:bodyPr wrap="square" rtlCol="0">
            <a:spAutoFit/>
          </a:bodyPr>
          <a:lstStyle/>
          <a:p>
            <a:r>
              <a:rPr lang="ko-KR" altLang="en-US" sz="2400" b="1" dirty="0">
                <a:latin typeface="+mn-ea"/>
              </a:rPr>
              <a:t>차기 회의 시 채택예정인 강제협약</a:t>
            </a:r>
            <a:endParaRPr lang="en-US" altLang="ko-KR" sz="2400" b="1" dirty="0">
              <a:latin typeface="+mn-ea"/>
            </a:endParaRPr>
          </a:p>
        </p:txBody>
      </p:sp>
      <p:sp>
        <p:nvSpPr>
          <p:cNvPr id="18" name="TextBox 17">
            <a:extLst>
              <a:ext uri="{FF2B5EF4-FFF2-40B4-BE49-F238E27FC236}">
                <a16:creationId xmlns:a16="http://schemas.microsoft.com/office/drawing/2014/main" id="{83876CB7-7AA5-CF82-4BF0-27FF05D26544}"/>
              </a:ext>
            </a:extLst>
          </p:cNvPr>
          <p:cNvSpPr txBox="1"/>
          <p:nvPr/>
        </p:nvSpPr>
        <p:spPr>
          <a:xfrm>
            <a:off x="1046746" y="2433718"/>
            <a:ext cx="10098508" cy="923330"/>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ko-KR" altLang="en-US" kern="0" dirty="0">
                <a:latin typeface="+mj-ea"/>
                <a:ea typeface="+mj-ea"/>
                <a:cs typeface="굴림" panose="020B0600000101010101" pitchFamily="50" charset="-127"/>
              </a:rPr>
              <a:t>각종 안전문제와 관련된 </a:t>
            </a:r>
            <a:r>
              <a:rPr lang="en-US" altLang="ko-KR" kern="0" dirty="0">
                <a:latin typeface="+mj-ea"/>
                <a:ea typeface="+mj-ea"/>
                <a:cs typeface="굴림" panose="020B0600000101010101" pitchFamily="50" charset="-127"/>
              </a:rPr>
              <a:t>IGF Code</a:t>
            </a:r>
            <a:r>
              <a:rPr lang="ko-KR" altLang="en-US" kern="0" dirty="0">
                <a:latin typeface="+mj-ea"/>
                <a:ea typeface="+mj-ea"/>
                <a:cs typeface="굴림" panose="020B0600000101010101" pitchFamily="50" charset="-127"/>
              </a:rPr>
              <a:t>의</a:t>
            </a:r>
            <a:r>
              <a:rPr lang="en-US" altLang="ko-KR" kern="0" dirty="0">
                <a:latin typeface="+mj-ea"/>
                <a:ea typeface="+mj-ea"/>
                <a:cs typeface="굴림" panose="020B0600000101010101" pitchFamily="50" charset="-127"/>
              </a:rPr>
              <a:t> </a:t>
            </a:r>
            <a:r>
              <a:rPr lang="ko-KR" altLang="en-US" kern="0" dirty="0">
                <a:latin typeface="+mj-ea"/>
                <a:ea typeface="+mj-ea"/>
                <a:cs typeface="굴림" panose="020B0600000101010101" pitchFamily="50" charset="-127"/>
              </a:rPr>
              <a:t>개정사항 승인</a:t>
            </a: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ko-KR" altLang="en-US" kern="0" dirty="0">
                <a:latin typeface="+mj-ea"/>
                <a:ea typeface="+mj-ea"/>
                <a:cs typeface="굴림" panose="020B0600000101010101" pitchFamily="50" charset="-127"/>
              </a:rPr>
              <a:t>독성화물</a:t>
            </a:r>
            <a:r>
              <a:rPr lang="en-US" altLang="ko-KR" kern="0" dirty="0">
                <a:latin typeface="+mj-ea"/>
                <a:ea typeface="+mj-ea"/>
                <a:cs typeface="굴림" panose="020B0600000101010101" pitchFamily="50" charset="-127"/>
              </a:rPr>
              <a:t>(</a:t>
            </a:r>
            <a:r>
              <a:rPr lang="ko-KR" altLang="en-US" kern="0" dirty="0">
                <a:latin typeface="+mj-ea"/>
                <a:ea typeface="+mj-ea"/>
                <a:cs typeface="굴림" panose="020B0600000101010101" pitchFamily="50" charset="-127"/>
              </a:rPr>
              <a:t>예</a:t>
            </a:r>
            <a:r>
              <a:rPr lang="en-US" altLang="ko-KR" kern="0" dirty="0">
                <a:latin typeface="+mj-ea"/>
                <a:ea typeface="+mj-ea"/>
                <a:cs typeface="굴림" panose="020B0600000101010101" pitchFamily="50" charset="-127"/>
              </a:rPr>
              <a:t>: </a:t>
            </a:r>
            <a:r>
              <a:rPr lang="ko-KR" altLang="en-US" kern="0" dirty="0">
                <a:latin typeface="+mj-ea"/>
                <a:ea typeface="+mj-ea"/>
                <a:cs typeface="굴림" panose="020B0600000101010101" pitchFamily="50" charset="-127"/>
              </a:rPr>
              <a:t>암모니아</a:t>
            </a:r>
            <a:r>
              <a:rPr lang="en-US" altLang="ko-KR" kern="0" dirty="0">
                <a:latin typeface="+mj-ea"/>
                <a:ea typeface="+mj-ea"/>
                <a:cs typeface="굴림" panose="020B0600000101010101" pitchFamily="50" charset="-127"/>
              </a:rPr>
              <a:t>)</a:t>
            </a:r>
            <a:r>
              <a:rPr lang="ko-KR" altLang="en-US" kern="0" dirty="0">
                <a:latin typeface="+mj-ea"/>
                <a:ea typeface="+mj-ea"/>
                <a:cs typeface="굴림" panose="020B0600000101010101" pitchFamily="50" charset="-127"/>
              </a:rPr>
              <a:t>의 연료사용을 위한 </a:t>
            </a:r>
            <a:r>
              <a:rPr lang="en-US" altLang="ko-KR" kern="0" dirty="0">
                <a:latin typeface="+mj-ea"/>
                <a:ea typeface="+mj-ea"/>
                <a:cs typeface="굴림" panose="020B0600000101010101" pitchFamily="50" charset="-127"/>
              </a:rPr>
              <a:t>IGC Code</a:t>
            </a:r>
            <a:r>
              <a:rPr lang="ko-KR" altLang="en-US" kern="0" dirty="0">
                <a:latin typeface="+mj-ea"/>
                <a:ea typeface="+mj-ea"/>
                <a:cs typeface="굴림" panose="020B0600000101010101" pitchFamily="50" charset="-127"/>
              </a:rPr>
              <a:t>의</a:t>
            </a:r>
            <a:r>
              <a:rPr lang="en-US" altLang="ko-KR" kern="0" dirty="0">
                <a:latin typeface="+mj-ea"/>
                <a:ea typeface="+mj-ea"/>
                <a:cs typeface="굴림" panose="020B0600000101010101" pitchFamily="50" charset="-127"/>
              </a:rPr>
              <a:t> </a:t>
            </a:r>
            <a:r>
              <a:rPr lang="ko-KR" altLang="en-US" kern="0" dirty="0">
                <a:latin typeface="+mj-ea"/>
                <a:ea typeface="+mj-ea"/>
                <a:cs typeface="굴림" panose="020B0600000101010101" pitchFamily="50" charset="-127"/>
              </a:rPr>
              <a:t>개정사항 승인</a:t>
            </a:r>
            <a:endParaRPr lang="en-US" altLang="ko-KR" sz="1800" kern="0" dirty="0">
              <a:effectLst/>
              <a:latin typeface="+mj-ea"/>
              <a:ea typeface="+mj-ea"/>
              <a:cs typeface="굴림" panose="020B0600000101010101" pitchFamily="50" charset="-127"/>
            </a:endParaRPr>
          </a:p>
        </p:txBody>
      </p:sp>
      <p:sp>
        <p:nvSpPr>
          <p:cNvPr id="2" name="TextBox 1">
            <a:extLst>
              <a:ext uri="{FF2B5EF4-FFF2-40B4-BE49-F238E27FC236}">
                <a16:creationId xmlns:a16="http://schemas.microsoft.com/office/drawing/2014/main" id="{DA5140FB-F9E3-A3D3-97EB-B05B9D76E0E3}"/>
              </a:ext>
            </a:extLst>
          </p:cNvPr>
          <p:cNvSpPr txBox="1"/>
          <p:nvPr/>
        </p:nvSpPr>
        <p:spPr>
          <a:xfrm>
            <a:off x="1046746" y="3909942"/>
            <a:ext cx="5049254" cy="461665"/>
          </a:xfrm>
          <a:prstGeom prst="rect">
            <a:avLst/>
          </a:prstGeom>
          <a:noFill/>
        </p:spPr>
        <p:txBody>
          <a:bodyPr wrap="square" rtlCol="0">
            <a:spAutoFit/>
          </a:bodyPr>
          <a:lstStyle/>
          <a:p>
            <a:r>
              <a:rPr lang="ko-KR" altLang="en-US" sz="2400" b="1" dirty="0">
                <a:latin typeface="+mn-ea"/>
              </a:rPr>
              <a:t>기타사항</a:t>
            </a:r>
            <a:endParaRPr lang="en-US" altLang="ko-KR" sz="2400" b="1" dirty="0">
              <a:latin typeface="+mn-ea"/>
            </a:endParaRPr>
          </a:p>
        </p:txBody>
      </p:sp>
      <p:sp>
        <p:nvSpPr>
          <p:cNvPr id="4" name="TextBox 3">
            <a:extLst>
              <a:ext uri="{FF2B5EF4-FFF2-40B4-BE49-F238E27FC236}">
                <a16:creationId xmlns:a16="http://schemas.microsoft.com/office/drawing/2014/main" id="{EF1F80BB-19D1-752A-7592-EB6B12841B85}"/>
              </a:ext>
            </a:extLst>
          </p:cNvPr>
          <p:cNvSpPr txBox="1"/>
          <p:nvPr/>
        </p:nvSpPr>
        <p:spPr>
          <a:xfrm>
            <a:off x="1046746" y="4667581"/>
            <a:ext cx="10098508" cy="923330"/>
          </a:xfrm>
          <a:prstGeom prst="rect">
            <a:avLst/>
          </a:prstGeom>
          <a:noFill/>
        </p:spPr>
        <p:txBody>
          <a:bodyPr wrap="square" rtlCol="0">
            <a:spAutoFit/>
          </a:bodyPr>
          <a:lstStyle/>
          <a:p>
            <a:pPr marL="342900" lvl="0" indent="-342900" algn="just">
              <a:buFont typeface="Wingdings" panose="05000000000000000000" pitchFamily="2" charset="2"/>
              <a:buChar char=""/>
            </a:pPr>
            <a:r>
              <a:rPr lang="ko-KR" altLang="en-US" kern="0" dirty="0">
                <a:latin typeface="+mj-ea"/>
                <a:ea typeface="+mj-ea"/>
                <a:cs typeface="굴림" panose="020B0600000101010101" pitchFamily="50" charset="-127"/>
              </a:rPr>
              <a:t>자율운항선박에 관한 비</a:t>
            </a:r>
            <a:r>
              <a:rPr lang="en-US" altLang="ko-KR" kern="0" dirty="0">
                <a:latin typeface="+mj-ea"/>
                <a:ea typeface="+mj-ea"/>
                <a:cs typeface="굴림" panose="020B0600000101010101" pitchFamily="50" charset="-127"/>
              </a:rPr>
              <a:t>-</a:t>
            </a:r>
            <a:r>
              <a:rPr lang="ko-KR" altLang="en-US" kern="0" dirty="0">
                <a:latin typeface="+mj-ea"/>
                <a:ea typeface="+mj-ea"/>
                <a:cs typeface="굴림" panose="020B0600000101010101" pitchFamily="50" charset="-127"/>
              </a:rPr>
              <a:t>강제 코드의 개발 일정 연기</a:t>
            </a:r>
            <a:endParaRPr lang="en-US" altLang="ko-KR" kern="0" dirty="0">
              <a:latin typeface="+mj-ea"/>
              <a:ea typeface="+mj-ea"/>
              <a:cs typeface="굴림" panose="020B0600000101010101" pitchFamily="50" charset="-127"/>
            </a:endParaRPr>
          </a:p>
          <a:p>
            <a:pPr marL="342900" lvl="0" indent="-342900" algn="just">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a:buFont typeface="Wingdings" panose="05000000000000000000" pitchFamily="2" charset="2"/>
              <a:buChar char=""/>
            </a:pPr>
            <a:r>
              <a:rPr lang="ko-KR" altLang="en-US" kern="0" dirty="0">
                <a:latin typeface="+mj-ea"/>
                <a:ea typeface="+mj-ea"/>
                <a:cs typeface="굴림" panose="020B0600000101010101" pitchFamily="50" charset="-127"/>
              </a:rPr>
              <a:t>온실가스 감축을 위한 대체연료 및 신기술의 안전규제</a:t>
            </a:r>
            <a:endParaRPr lang="en-US" altLang="ko-KR" sz="1800" kern="0" dirty="0">
              <a:effectLst/>
              <a:latin typeface="+mj-ea"/>
              <a:ea typeface="+mj-ea"/>
              <a:cs typeface="굴림" panose="020B0600000101010101" pitchFamily="50" charset="-127"/>
            </a:endParaRPr>
          </a:p>
        </p:txBody>
      </p:sp>
      <p:sp>
        <p:nvSpPr>
          <p:cNvPr id="5" name="타원 4">
            <a:extLst>
              <a:ext uri="{FF2B5EF4-FFF2-40B4-BE49-F238E27FC236}">
                <a16:creationId xmlns:a16="http://schemas.microsoft.com/office/drawing/2014/main" id="{2F5C8DE9-B3CD-2121-B4BB-EACB566283C1}"/>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26490976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F09AC64-1A0C-B0D2-0E34-A666DFA561E8}"/>
              </a:ext>
            </a:extLst>
          </p:cNvPr>
          <p:cNvSpPr txBox="1"/>
          <p:nvPr/>
        </p:nvSpPr>
        <p:spPr>
          <a:xfrm>
            <a:off x="1861478" y="1443841"/>
            <a:ext cx="6520523" cy="3970318"/>
          </a:xfrm>
          <a:prstGeom prst="rect">
            <a:avLst/>
          </a:prstGeom>
          <a:noFill/>
        </p:spPr>
        <p:txBody>
          <a:bodyPr wrap="square" rtlCol="0">
            <a:spAutoFit/>
          </a:bodyPr>
          <a:lstStyle/>
          <a:p>
            <a:pPr marL="742950" indent="-742950">
              <a:buAutoNum type="arabicPeriod"/>
            </a:pPr>
            <a:r>
              <a:rPr lang="ko-KR" altLang="en-US" sz="2800" dirty="0">
                <a:solidFill>
                  <a:schemeClr val="bg2">
                    <a:lumMod val="90000"/>
                  </a:schemeClr>
                </a:solidFill>
                <a:latin typeface="+mn-ea"/>
              </a:rPr>
              <a:t>결과요약</a:t>
            </a:r>
            <a:endParaRPr lang="en-US" altLang="ko-KR" sz="2800" dirty="0">
              <a:solidFill>
                <a:schemeClr val="bg2">
                  <a:lumMod val="90000"/>
                </a:schemeClr>
              </a:solidFill>
              <a:latin typeface="+mn-ea"/>
            </a:endParaRPr>
          </a:p>
          <a:p>
            <a:pPr marL="742950" indent="-742950">
              <a:buAutoNum type="arabicPeriod"/>
            </a:pPr>
            <a:endParaRPr lang="en-US" altLang="ko-KR" sz="2800" dirty="0">
              <a:latin typeface="+mn-ea"/>
            </a:endParaRPr>
          </a:p>
          <a:p>
            <a:pPr marL="742950" indent="-742950">
              <a:buAutoNum type="arabicPeriod"/>
            </a:pPr>
            <a:r>
              <a:rPr lang="ko-KR" altLang="en-US" sz="2800" dirty="0">
                <a:latin typeface="+mn-ea"/>
              </a:rPr>
              <a:t>강제협약 개정사항의 채택</a:t>
            </a:r>
            <a:endParaRPr lang="en-US" altLang="ko-KR" sz="2800" dirty="0">
              <a:latin typeface="+mn-ea"/>
            </a:endParaRPr>
          </a:p>
          <a:p>
            <a:pPr marL="742950" indent="-742950">
              <a:buAutoNum type="arabicPeriod"/>
            </a:pPr>
            <a:endParaRPr lang="en-US" altLang="ko-KR" sz="2800" dirty="0">
              <a:solidFill>
                <a:schemeClr val="bg2">
                  <a:lumMod val="90000"/>
                </a:schemeClr>
              </a:solidFill>
              <a:latin typeface="+mn-ea"/>
            </a:endParaRPr>
          </a:p>
          <a:p>
            <a:pPr marL="742950" indent="-742950">
              <a:buAutoNum type="arabicPeriod"/>
            </a:pPr>
            <a:r>
              <a:rPr lang="ko-KR" altLang="en-US" sz="2800" dirty="0">
                <a:solidFill>
                  <a:schemeClr val="bg2">
                    <a:lumMod val="90000"/>
                  </a:schemeClr>
                </a:solidFill>
                <a:latin typeface="+mn-ea"/>
              </a:rPr>
              <a:t>지침서 </a:t>
            </a:r>
            <a:r>
              <a:rPr lang="ko-KR" altLang="en-US" sz="2800" dirty="0">
                <a:solidFill>
                  <a:schemeClr val="bg2">
                    <a:lumMod val="90000"/>
                  </a:schemeClr>
                </a:solidFill>
                <a:latin typeface="+mn-ea"/>
                <a:sym typeface="Wingdings" panose="05000000000000000000" pitchFamily="2" charset="2"/>
              </a:rPr>
              <a:t> </a:t>
            </a:r>
            <a:r>
              <a:rPr lang="ko-KR" altLang="en-US" sz="2800" dirty="0">
                <a:solidFill>
                  <a:schemeClr val="bg2">
                    <a:lumMod val="90000"/>
                  </a:schemeClr>
                </a:solidFill>
                <a:latin typeface="+mn-ea"/>
              </a:rPr>
              <a:t>권고 </a:t>
            </a:r>
            <a:r>
              <a:rPr lang="ko-KR" altLang="en-US" sz="2800" dirty="0">
                <a:solidFill>
                  <a:schemeClr val="bg2">
                    <a:lumMod val="90000"/>
                  </a:schemeClr>
                </a:solidFill>
                <a:latin typeface="+mn-ea"/>
                <a:sym typeface="Wingdings" panose="05000000000000000000" pitchFamily="2" charset="2"/>
              </a:rPr>
              <a:t> </a:t>
            </a:r>
            <a:r>
              <a:rPr lang="ko-KR" altLang="en-US" sz="2800" dirty="0">
                <a:solidFill>
                  <a:schemeClr val="bg2">
                    <a:lumMod val="90000"/>
                  </a:schemeClr>
                </a:solidFill>
                <a:latin typeface="+mn-ea"/>
              </a:rPr>
              <a:t>통일해석 </a:t>
            </a:r>
            <a:r>
              <a:rPr lang="en-US" altLang="ko-KR" sz="2800" dirty="0">
                <a:solidFill>
                  <a:schemeClr val="bg2">
                    <a:lumMod val="90000"/>
                  </a:schemeClr>
                </a:solidFill>
                <a:latin typeface="+mn-ea"/>
              </a:rPr>
              <a:t> </a:t>
            </a:r>
          </a:p>
          <a:p>
            <a:pPr marL="742950" indent="-742950">
              <a:buAutoNum type="arabicPeriod"/>
            </a:pPr>
            <a:endParaRPr lang="en-US" altLang="ko-KR" sz="2800" dirty="0">
              <a:solidFill>
                <a:schemeClr val="bg2">
                  <a:lumMod val="90000"/>
                </a:schemeClr>
              </a:solidFill>
              <a:latin typeface="+mn-ea"/>
            </a:endParaRPr>
          </a:p>
          <a:p>
            <a:pPr marL="742950" indent="-742950">
              <a:buAutoNum type="arabicPeriod"/>
            </a:pPr>
            <a:r>
              <a:rPr lang="ko-KR" altLang="en-US" sz="2800" dirty="0">
                <a:solidFill>
                  <a:schemeClr val="bg2">
                    <a:lumMod val="90000"/>
                  </a:schemeClr>
                </a:solidFill>
                <a:latin typeface="+mn-ea"/>
              </a:rPr>
              <a:t>차기회의 시 채택예정인 강제협약</a:t>
            </a:r>
            <a:endParaRPr lang="en-US" altLang="ko-KR" sz="2800" dirty="0">
              <a:solidFill>
                <a:schemeClr val="bg2">
                  <a:lumMod val="90000"/>
                </a:schemeClr>
              </a:solidFill>
              <a:latin typeface="+mn-ea"/>
            </a:endParaRPr>
          </a:p>
          <a:p>
            <a:pPr marL="742950" indent="-742950">
              <a:buAutoNum type="arabicPeriod"/>
            </a:pPr>
            <a:endParaRPr lang="en-US" altLang="ko-KR" sz="2800" dirty="0">
              <a:solidFill>
                <a:schemeClr val="bg2">
                  <a:lumMod val="90000"/>
                </a:schemeClr>
              </a:solidFill>
              <a:latin typeface="+mn-ea"/>
            </a:endParaRPr>
          </a:p>
          <a:p>
            <a:pPr marL="742950" indent="-742950">
              <a:buAutoNum type="arabicPeriod"/>
            </a:pPr>
            <a:r>
              <a:rPr lang="ko-KR" altLang="en-US" sz="2800" dirty="0">
                <a:solidFill>
                  <a:schemeClr val="bg2">
                    <a:lumMod val="90000"/>
                  </a:schemeClr>
                </a:solidFill>
                <a:latin typeface="+mn-ea"/>
              </a:rPr>
              <a:t>기타사항</a:t>
            </a:r>
            <a:endParaRPr lang="en-US" altLang="ko-KR" sz="2800" dirty="0">
              <a:solidFill>
                <a:schemeClr val="bg2">
                  <a:lumMod val="90000"/>
                </a:schemeClr>
              </a:solidFill>
              <a:latin typeface="+mn-ea"/>
            </a:endParaRPr>
          </a:p>
        </p:txBody>
      </p:sp>
      <p:cxnSp>
        <p:nvCxnSpPr>
          <p:cNvPr id="2" name="직선 연결선 1">
            <a:extLst>
              <a:ext uri="{FF2B5EF4-FFF2-40B4-BE49-F238E27FC236}">
                <a16:creationId xmlns:a16="http://schemas.microsoft.com/office/drawing/2014/main" id="{EB3DFF26-95F8-D046-6D8E-5079BF6196A0}"/>
              </a:ext>
            </a:extLst>
          </p:cNvPr>
          <p:cNvCxnSpPr>
            <a:cxnSpLocks/>
          </p:cNvCxnSpPr>
          <p:nvPr/>
        </p:nvCxnSpPr>
        <p:spPr>
          <a:xfrm flipV="1">
            <a:off x="1111843" y="1553307"/>
            <a:ext cx="0" cy="3751385"/>
          </a:xfrm>
          <a:prstGeom prst="line">
            <a:avLst/>
          </a:prstGeom>
          <a:ln w="762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90228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a:t>SOLAS</a:t>
            </a:r>
            <a:r>
              <a:rPr lang="ko-KR" altLang="en-US" sz="3600"/>
              <a:t> </a:t>
            </a:r>
            <a:r>
              <a:rPr lang="en-US" altLang="ko-KR" sz="3600"/>
              <a:t>II-1/3-4</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6" y="857432"/>
            <a:ext cx="6845970" cy="461665"/>
          </a:xfrm>
          <a:prstGeom prst="rect">
            <a:avLst/>
          </a:prstGeom>
          <a:noFill/>
        </p:spPr>
        <p:txBody>
          <a:bodyPr wrap="square" rtlCol="0">
            <a:spAutoFit/>
          </a:bodyPr>
          <a:lstStyle/>
          <a:p>
            <a:r>
              <a:rPr lang="ko-KR" altLang="en-US" sz="2400" dirty="0">
                <a:solidFill>
                  <a:schemeClr val="tx2">
                    <a:lumMod val="60000"/>
                    <a:lumOff val="40000"/>
                  </a:schemeClr>
                </a:solidFill>
              </a:rPr>
              <a:t>탱커 외 선박을 위한 </a:t>
            </a:r>
            <a:r>
              <a:rPr lang="ko-KR" altLang="en-US" sz="2400" dirty="0" err="1">
                <a:solidFill>
                  <a:schemeClr val="tx2">
                    <a:lumMod val="60000"/>
                    <a:lumOff val="40000"/>
                  </a:schemeClr>
                </a:solidFill>
              </a:rPr>
              <a:t>비상예인장치</a:t>
            </a:r>
            <a:endParaRPr lang="ko-KR" altLang="en-US" sz="2400" dirty="0">
              <a:solidFill>
                <a:schemeClr val="tx2">
                  <a:lumMod val="60000"/>
                  <a:lumOff val="40000"/>
                </a:schemeClr>
              </a:solidFill>
            </a:endParaRPr>
          </a:p>
        </p:txBody>
      </p:sp>
      <p:grpSp>
        <p:nvGrpSpPr>
          <p:cNvPr id="33" name="그룹 32">
            <a:extLst>
              <a:ext uri="{FF2B5EF4-FFF2-40B4-BE49-F238E27FC236}">
                <a16:creationId xmlns:a16="http://schemas.microsoft.com/office/drawing/2014/main" id="{FFE29027-5309-AC7C-B493-BA6B15C10AEC}"/>
              </a:ext>
            </a:extLst>
          </p:cNvPr>
          <p:cNvGrpSpPr/>
          <p:nvPr/>
        </p:nvGrpSpPr>
        <p:grpSpPr>
          <a:xfrm>
            <a:off x="5704068" y="1494390"/>
            <a:ext cx="6154426" cy="4911183"/>
            <a:chOff x="5704068" y="1494390"/>
            <a:chExt cx="6154426" cy="4911183"/>
          </a:xfrm>
        </p:grpSpPr>
        <p:grpSp>
          <p:nvGrpSpPr>
            <p:cNvPr id="24" name="그룹 23">
              <a:extLst>
                <a:ext uri="{FF2B5EF4-FFF2-40B4-BE49-F238E27FC236}">
                  <a16:creationId xmlns:a16="http://schemas.microsoft.com/office/drawing/2014/main" id="{2A2BFDE8-36C9-16A9-311F-B3B8D25DD43E}"/>
                </a:ext>
              </a:extLst>
            </p:cNvPr>
            <p:cNvGrpSpPr/>
            <p:nvPr/>
          </p:nvGrpSpPr>
          <p:grpSpPr>
            <a:xfrm>
              <a:off x="5704068" y="1494390"/>
              <a:ext cx="6154426" cy="4911183"/>
              <a:chOff x="5704068" y="1494390"/>
              <a:chExt cx="6154426" cy="4911183"/>
            </a:xfrm>
          </p:grpSpPr>
          <p:pic>
            <p:nvPicPr>
              <p:cNvPr id="5" name="그림 4" descr="교통, 물, 하늘, 선박이(가) 표시된 사진&#10;&#10;자동 생성된 설명">
                <a:extLst>
                  <a:ext uri="{FF2B5EF4-FFF2-40B4-BE49-F238E27FC236}">
                    <a16:creationId xmlns:a16="http://schemas.microsoft.com/office/drawing/2014/main" id="{C1B4FF83-8DEA-5DF5-184C-BC86E9545198}"/>
                  </a:ext>
                </a:extLst>
              </p:cNvPr>
              <p:cNvPicPr>
                <a:picLocks noChangeAspect="1"/>
              </p:cNvPicPr>
              <p:nvPr/>
            </p:nvPicPr>
            <p:blipFill>
              <a:blip r:embed="rId3" cstate="print">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val="0"/>
                  </a:ext>
                </a:extLst>
              </a:blip>
              <a:stretch>
                <a:fillRect/>
              </a:stretch>
            </p:blipFill>
            <p:spPr>
              <a:xfrm>
                <a:off x="5704069" y="1503763"/>
                <a:ext cx="3077212" cy="2464894"/>
              </a:xfrm>
              <a:prstGeom prst="rect">
                <a:avLst/>
              </a:prstGeom>
            </p:spPr>
          </p:pic>
          <p:pic>
            <p:nvPicPr>
              <p:cNvPr id="6" name="그림 5" descr="보트, 공학, 산업, 물이(가) 표시된 사진&#10;&#10;자동 생성된 설명">
                <a:extLst>
                  <a:ext uri="{FF2B5EF4-FFF2-40B4-BE49-F238E27FC236}">
                    <a16:creationId xmlns:a16="http://schemas.microsoft.com/office/drawing/2014/main" id="{5C5B05F4-CA69-EFE6-D7CF-40245BA282A9}"/>
                  </a:ext>
                </a:extLst>
              </p:cNvPr>
              <p:cNvPicPr>
                <a:picLocks noChangeAspect="1"/>
              </p:cNvPicPr>
              <p:nvPr/>
            </p:nvPicPr>
            <p:blipFill rotWithShape="1">
              <a:blip r:embed="rId5" cstate="print">
                <a:alphaModFix amt="85000"/>
                <a:extLst>
                  <a:ext uri="{28A0092B-C50C-407E-A947-70E740481C1C}">
                    <a14:useLocalDpi xmlns:a14="http://schemas.microsoft.com/office/drawing/2010/main" val="0"/>
                  </a:ext>
                </a:extLst>
              </a:blip>
              <a:srcRect t="23396" b="2282"/>
              <a:stretch/>
            </p:blipFill>
            <p:spPr bwMode="auto">
              <a:xfrm>
                <a:off x="8764016" y="3931305"/>
                <a:ext cx="3094478" cy="2474268"/>
              </a:xfrm>
              <a:prstGeom prst="rect">
                <a:avLst/>
              </a:prstGeom>
              <a:noFill/>
              <a:ln>
                <a:noFill/>
              </a:ln>
              <a:extLst>
                <a:ext uri="{53640926-AAD7-44D8-BBD7-CCE9431645EC}">
                  <a14:shadowObscured xmlns:a14="http://schemas.microsoft.com/office/drawing/2010/main"/>
                </a:ext>
              </a:extLst>
            </p:spPr>
          </p:pic>
          <p:pic>
            <p:nvPicPr>
              <p:cNvPr id="4" name="그림 3" descr="텍스트, 친필, 하드디스크이(가) 표시된 사진&#10;&#10;자동 생성된 설명">
                <a:extLst>
                  <a:ext uri="{FF2B5EF4-FFF2-40B4-BE49-F238E27FC236}">
                    <a16:creationId xmlns:a16="http://schemas.microsoft.com/office/drawing/2014/main" id="{0B18055C-D9BA-3501-8594-4F43DA09110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7622" t="6226" r="45829" b="11029"/>
              <a:stretch/>
            </p:blipFill>
            <p:spPr>
              <a:xfrm rot="5400000">
                <a:off x="9101429" y="1174243"/>
                <a:ext cx="2436917" cy="3077212"/>
              </a:xfrm>
              <a:prstGeom prst="rect">
                <a:avLst/>
              </a:prstGeom>
            </p:spPr>
          </p:pic>
          <p:pic>
            <p:nvPicPr>
              <p:cNvPr id="8" name="그림 7" descr="하늘, 야외, 그린, 물이(가) 표시된 사진&#10;&#10;자동 생성된 설명">
                <a:extLst>
                  <a:ext uri="{FF2B5EF4-FFF2-40B4-BE49-F238E27FC236}">
                    <a16:creationId xmlns:a16="http://schemas.microsoft.com/office/drawing/2014/main" id="{B650BFC9-6F60-0120-C429-9FE0BA1D16B0}"/>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6951" t="26589" r="19796" b="13101"/>
              <a:stretch/>
            </p:blipFill>
            <p:spPr>
              <a:xfrm>
                <a:off x="5704068" y="3931305"/>
                <a:ext cx="3077213" cy="2464894"/>
              </a:xfrm>
              <a:prstGeom prst="rect">
                <a:avLst/>
              </a:prstGeom>
            </p:spPr>
          </p:pic>
          <p:sp>
            <p:nvSpPr>
              <p:cNvPr id="12" name="타원 11">
                <a:extLst>
                  <a:ext uri="{FF2B5EF4-FFF2-40B4-BE49-F238E27FC236}">
                    <a16:creationId xmlns:a16="http://schemas.microsoft.com/office/drawing/2014/main" id="{27B1BCEE-9FE3-FE6C-0472-1E1E5CE41A5C}"/>
                  </a:ext>
                </a:extLst>
              </p:cNvPr>
              <p:cNvSpPr/>
              <p:nvPr/>
            </p:nvSpPr>
            <p:spPr>
              <a:xfrm>
                <a:off x="5894784" y="1651712"/>
                <a:ext cx="442128" cy="40454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ko-KR" dirty="0">
                    <a:solidFill>
                      <a:schemeClr val="tx2">
                        <a:lumMod val="60000"/>
                        <a:lumOff val="40000"/>
                      </a:schemeClr>
                    </a:solidFill>
                  </a:rPr>
                  <a:t>1</a:t>
                </a:r>
                <a:endParaRPr lang="ko-KR" altLang="en-US" dirty="0">
                  <a:solidFill>
                    <a:schemeClr val="tx2">
                      <a:lumMod val="60000"/>
                      <a:lumOff val="40000"/>
                    </a:schemeClr>
                  </a:solidFill>
                </a:endParaRPr>
              </a:p>
            </p:txBody>
          </p:sp>
          <p:sp>
            <p:nvSpPr>
              <p:cNvPr id="13" name="타원 12">
                <a:extLst>
                  <a:ext uri="{FF2B5EF4-FFF2-40B4-BE49-F238E27FC236}">
                    <a16:creationId xmlns:a16="http://schemas.microsoft.com/office/drawing/2014/main" id="{3F1B19E5-EF87-2684-B3A5-62C807C9EDBA}"/>
                  </a:ext>
                </a:extLst>
              </p:cNvPr>
              <p:cNvSpPr/>
              <p:nvPr/>
            </p:nvSpPr>
            <p:spPr>
              <a:xfrm>
                <a:off x="8918758" y="4059117"/>
                <a:ext cx="442128" cy="40454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ko-KR" dirty="0">
                    <a:solidFill>
                      <a:schemeClr val="tx2">
                        <a:lumMod val="60000"/>
                        <a:lumOff val="40000"/>
                      </a:schemeClr>
                    </a:solidFill>
                  </a:rPr>
                  <a:t>4</a:t>
                </a:r>
                <a:endParaRPr lang="ko-KR" altLang="en-US" dirty="0">
                  <a:solidFill>
                    <a:schemeClr val="tx2">
                      <a:lumMod val="60000"/>
                      <a:lumOff val="40000"/>
                    </a:schemeClr>
                  </a:solidFill>
                </a:endParaRPr>
              </a:p>
            </p:txBody>
          </p:sp>
          <p:sp>
            <p:nvSpPr>
              <p:cNvPr id="14" name="타원 13">
                <a:extLst>
                  <a:ext uri="{FF2B5EF4-FFF2-40B4-BE49-F238E27FC236}">
                    <a16:creationId xmlns:a16="http://schemas.microsoft.com/office/drawing/2014/main" id="{D4A520C0-5A58-0CA3-0C92-7A01234989B0}"/>
                  </a:ext>
                </a:extLst>
              </p:cNvPr>
              <p:cNvSpPr/>
              <p:nvPr/>
            </p:nvSpPr>
            <p:spPr>
              <a:xfrm>
                <a:off x="5894784" y="4099001"/>
                <a:ext cx="442128" cy="40454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ko-KR" dirty="0">
                    <a:solidFill>
                      <a:schemeClr val="tx2">
                        <a:lumMod val="60000"/>
                        <a:lumOff val="40000"/>
                      </a:schemeClr>
                    </a:solidFill>
                  </a:rPr>
                  <a:t>3</a:t>
                </a:r>
                <a:endParaRPr lang="ko-KR" altLang="en-US" dirty="0">
                  <a:solidFill>
                    <a:schemeClr val="tx2">
                      <a:lumMod val="60000"/>
                      <a:lumOff val="40000"/>
                    </a:schemeClr>
                  </a:solidFill>
                </a:endParaRPr>
              </a:p>
            </p:txBody>
          </p:sp>
          <p:sp>
            <p:nvSpPr>
              <p:cNvPr id="15" name="타원 14">
                <a:extLst>
                  <a:ext uri="{FF2B5EF4-FFF2-40B4-BE49-F238E27FC236}">
                    <a16:creationId xmlns:a16="http://schemas.microsoft.com/office/drawing/2014/main" id="{1CDA2C0E-E9FC-226F-A8F7-06544B701603}"/>
                  </a:ext>
                </a:extLst>
              </p:cNvPr>
              <p:cNvSpPr/>
              <p:nvPr/>
            </p:nvSpPr>
            <p:spPr>
              <a:xfrm>
                <a:off x="8950992" y="1631575"/>
                <a:ext cx="442128" cy="40454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ko-KR" dirty="0">
                    <a:solidFill>
                      <a:schemeClr val="tx2">
                        <a:lumMod val="60000"/>
                        <a:lumOff val="40000"/>
                      </a:schemeClr>
                    </a:solidFill>
                  </a:rPr>
                  <a:t>2</a:t>
                </a:r>
                <a:endParaRPr lang="ko-KR" altLang="en-US" dirty="0">
                  <a:solidFill>
                    <a:schemeClr val="tx2">
                      <a:lumMod val="60000"/>
                      <a:lumOff val="40000"/>
                    </a:schemeClr>
                  </a:solidFill>
                </a:endParaRPr>
              </a:p>
            </p:txBody>
          </p:sp>
          <p:sp>
            <p:nvSpPr>
              <p:cNvPr id="16" name="타원 15">
                <a:extLst>
                  <a:ext uri="{FF2B5EF4-FFF2-40B4-BE49-F238E27FC236}">
                    <a16:creationId xmlns:a16="http://schemas.microsoft.com/office/drawing/2014/main" id="{FC8B9069-BADA-7AE5-7039-D12B136A5F81}"/>
                  </a:ext>
                </a:extLst>
              </p:cNvPr>
              <p:cNvSpPr/>
              <p:nvPr/>
            </p:nvSpPr>
            <p:spPr>
              <a:xfrm>
                <a:off x="7143587" y="4373199"/>
                <a:ext cx="613739" cy="580638"/>
              </a:xfrm>
              <a:prstGeom prst="ellipse">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22" name="타원 21">
                <a:extLst>
                  <a:ext uri="{FF2B5EF4-FFF2-40B4-BE49-F238E27FC236}">
                    <a16:creationId xmlns:a16="http://schemas.microsoft.com/office/drawing/2014/main" id="{670AE441-7C07-4D8B-0751-F7E955D003B9}"/>
                  </a:ext>
                </a:extLst>
              </p:cNvPr>
              <p:cNvSpPr/>
              <p:nvPr/>
            </p:nvSpPr>
            <p:spPr>
              <a:xfrm>
                <a:off x="7757326" y="4153323"/>
                <a:ext cx="1286539" cy="1210287"/>
              </a:xfrm>
              <a:prstGeom prst="ellipse">
                <a:avLst/>
              </a:prstGeom>
              <a:noFill/>
              <a:ln w="5715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sp>
          <p:nvSpPr>
            <p:cNvPr id="25" name="직사각형 24">
              <a:extLst>
                <a:ext uri="{FF2B5EF4-FFF2-40B4-BE49-F238E27FC236}">
                  <a16:creationId xmlns:a16="http://schemas.microsoft.com/office/drawing/2014/main" id="{C6FE82EF-E4EE-29D0-E3FE-70222D5A389D}"/>
                </a:ext>
              </a:extLst>
            </p:cNvPr>
            <p:cNvSpPr/>
            <p:nvPr/>
          </p:nvSpPr>
          <p:spPr>
            <a:xfrm>
              <a:off x="6161094" y="5928568"/>
              <a:ext cx="1406769" cy="341726"/>
            </a:xfrm>
            <a:prstGeom prst="rect">
              <a:avLst/>
            </a:prstGeom>
            <a:ln w="19050">
              <a:solidFill>
                <a:srgbClr val="FF0000"/>
              </a:solidFill>
            </a:ln>
          </p:spPr>
          <p:style>
            <a:lnRef idx="2">
              <a:schemeClr val="accent4"/>
            </a:lnRef>
            <a:fillRef idx="1">
              <a:schemeClr val="lt1"/>
            </a:fillRef>
            <a:effectRef idx="0">
              <a:schemeClr val="accent4"/>
            </a:effectRef>
            <a:fontRef idx="minor">
              <a:schemeClr val="dk1"/>
            </a:fontRef>
          </p:style>
          <p:txBody>
            <a:bodyPr rtlCol="0" anchor="ctr"/>
            <a:lstStyle/>
            <a:p>
              <a:pPr algn="ctr"/>
              <a:r>
                <a:rPr lang="en-US" altLang="ko-KR" dirty="0"/>
                <a:t>Strong point</a:t>
              </a:r>
              <a:endParaRPr lang="ko-KR" altLang="en-US" dirty="0"/>
            </a:p>
          </p:txBody>
        </p:sp>
        <p:sp>
          <p:nvSpPr>
            <p:cNvPr id="26" name="직사각형 25">
              <a:extLst>
                <a:ext uri="{FF2B5EF4-FFF2-40B4-BE49-F238E27FC236}">
                  <a16:creationId xmlns:a16="http://schemas.microsoft.com/office/drawing/2014/main" id="{AE01EE4F-76B8-8BB5-34B9-39630875468A}"/>
                </a:ext>
              </a:extLst>
            </p:cNvPr>
            <p:cNvSpPr/>
            <p:nvPr/>
          </p:nvSpPr>
          <p:spPr>
            <a:xfrm>
              <a:off x="7871168" y="5928568"/>
              <a:ext cx="1406769" cy="341726"/>
            </a:xfrm>
            <a:prstGeom prst="rect">
              <a:avLst/>
            </a:prstGeom>
            <a:ln w="28575">
              <a:solidFill>
                <a:srgbClr val="FFC000"/>
              </a:solidFill>
            </a:ln>
          </p:spPr>
          <p:style>
            <a:lnRef idx="2">
              <a:schemeClr val="accent4"/>
            </a:lnRef>
            <a:fillRef idx="1">
              <a:schemeClr val="lt1"/>
            </a:fillRef>
            <a:effectRef idx="0">
              <a:schemeClr val="accent4"/>
            </a:effectRef>
            <a:fontRef idx="minor">
              <a:schemeClr val="dk1"/>
            </a:fontRef>
          </p:style>
          <p:txBody>
            <a:bodyPr rtlCol="0" anchor="ctr"/>
            <a:lstStyle/>
            <a:p>
              <a:pPr algn="ctr"/>
              <a:r>
                <a:rPr lang="en-US" altLang="ko-KR" dirty="0"/>
                <a:t>Bollards</a:t>
              </a:r>
              <a:endParaRPr lang="ko-KR" altLang="en-US" dirty="0"/>
            </a:p>
          </p:txBody>
        </p:sp>
        <p:cxnSp>
          <p:nvCxnSpPr>
            <p:cNvPr id="28" name="직선 연결선 27">
              <a:extLst>
                <a:ext uri="{FF2B5EF4-FFF2-40B4-BE49-F238E27FC236}">
                  <a16:creationId xmlns:a16="http://schemas.microsoft.com/office/drawing/2014/main" id="{DD958218-CF26-3D9D-E436-5E0BBB28CE33}"/>
                </a:ext>
              </a:extLst>
            </p:cNvPr>
            <p:cNvCxnSpPr>
              <a:stCxn id="16" idx="4"/>
              <a:endCxn id="25" idx="0"/>
            </p:cNvCxnSpPr>
            <p:nvPr/>
          </p:nvCxnSpPr>
          <p:spPr>
            <a:xfrm flipH="1">
              <a:off x="6864479" y="4953837"/>
              <a:ext cx="585978" cy="97473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 name="직선 연결선 28">
              <a:extLst>
                <a:ext uri="{FF2B5EF4-FFF2-40B4-BE49-F238E27FC236}">
                  <a16:creationId xmlns:a16="http://schemas.microsoft.com/office/drawing/2014/main" id="{7E39301F-6499-4638-6038-C0EBC6018D05}"/>
                </a:ext>
              </a:extLst>
            </p:cNvPr>
            <p:cNvCxnSpPr>
              <a:cxnSpLocks/>
            </p:cNvCxnSpPr>
            <p:nvPr/>
          </p:nvCxnSpPr>
          <p:spPr>
            <a:xfrm>
              <a:off x="8400595" y="5393682"/>
              <a:ext cx="173958" cy="510423"/>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sp>
        <p:nvSpPr>
          <p:cNvPr id="34" name="TextBox 33">
            <a:extLst>
              <a:ext uri="{FF2B5EF4-FFF2-40B4-BE49-F238E27FC236}">
                <a16:creationId xmlns:a16="http://schemas.microsoft.com/office/drawing/2014/main" id="{3B9A72BD-793C-FEC2-B2C1-B2A9746BE251}"/>
              </a:ext>
            </a:extLst>
          </p:cNvPr>
          <p:cNvSpPr txBox="1"/>
          <p:nvPr/>
        </p:nvSpPr>
        <p:spPr>
          <a:xfrm>
            <a:off x="491187" y="1678575"/>
            <a:ext cx="5043170" cy="4524315"/>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sz="1800" kern="0" dirty="0">
                <a:effectLst/>
                <a:latin typeface="+mj-ea"/>
                <a:ea typeface="+mj-ea"/>
                <a:cs typeface="굴림" panose="020B0600000101010101" pitchFamily="50" charset="-127"/>
              </a:rPr>
              <a:t>(</a:t>
            </a:r>
            <a:r>
              <a:rPr lang="ko-KR" altLang="en-US" sz="1800" kern="0" dirty="0">
                <a:effectLst/>
                <a:latin typeface="+mj-ea"/>
                <a:ea typeface="+mj-ea"/>
                <a:cs typeface="굴림" panose="020B0600000101010101" pitchFamily="50" charset="-127"/>
              </a:rPr>
              <a:t>적용</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탱커를 제외한 총톤수 </a:t>
            </a:r>
            <a:r>
              <a:rPr lang="en-US" altLang="ko-KR" sz="1800" kern="0" dirty="0">
                <a:effectLst/>
                <a:latin typeface="+mj-ea"/>
                <a:ea typeface="+mj-ea"/>
                <a:cs typeface="굴림" panose="020B0600000101010101" pitchFamily="50" charset="-127"/>
              </a:rPr>
              <a:t>20,000</a:t>
            </a:r>
            <a:r>
              <a:rPr lang="ko-KR" altLang="en-US" sz="1800" kern="0" dirty="0">
                <a:effectLst/>
                <a:latin typeface="+mj-ea"/>
                <a:ea typeface="+mj-ea"/>
                <a:cs typeface="굴림" panose="020B0600000101010101" pitchFamily="50" charset="-127"/>
              </a:rPr>
              <a:t>톤 이상의 </a:t>
            </a:r>
            <a:r>
              <a:rPr lang="en-US" altLang="ko-KR" sz="1800" kern="0" dirty="0">
                <a:effectLst/>
                <a:latin typeface="+mj-ea"/>
                <a:ea typeface="+mj-ea"/>
                <a:cs typeface="굴림" panose="020B0600000101010101" pitchFamily="50" charset="-127"/>
              </a:rPr>
              <a:t>2028</a:t>
            </a:r>
            <a:r>
              <a:rPr lang="ko-KR" altLang="en-US" sz="1800" kern="0" dirty="0">
                <a:effectLst/>
                <a:latin typeface="+mj-ea"/>
                <a:ea typeface="+mj-ea"/>
                <a:cs typeface="굴림" panose="020B0600000101010101" pitchFamily="50" charset="-127"/>
              </a:rPr>
              <a:t>년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월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일 이후 건조</a:t>
            </a:r>
            <a:r>
              <a:rPr lang="en-US" altLang="ko-KR" sz="1800" kern="0" dirty="0">
                <a:effectLst/>
                <a:latin typeface="+mj-ea"/>
                <a:ea typeface="+mj-ea"/>
                <a:cs typeface="굴림" panose="020B0600000101010101" pitchFamily="50" charset="-127"/>
              </a:rPr>
              <a:t>(</a:t>
            </a:r>
            <a:r>
              <a:rPr lang="en-US" altLang="ko-KR" kern="0" dirty="0">
                <a:latin typeface="+mj-ea"/>
                <a:ea typeface="+mj-ea"/>
                <a:cs typeface="굴림" panose="020B0600000101010101" pitchFamily="50" charset="-127"/>
              </a:rPr>
              <a:t>K/L)</a:t>
            </a:r>
            <a:r>
              <a:rPr lang="ko-KR" altLang="en-US" sz="1800" kern="0" dirty="0">
                <a:effectLst/>
                <a:latin typeface="+mj-ea"/>
                <a:ea typeface="+mj-ea"/>
                <a:cs typeface="굴림" panose="020B0600000101010101" pitchFamily="50" charset="-127"/>
              </a:rPr>
              <a:t>된 선박</a:t>
            </a: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en-US" altLang="ko-KR" kern="0" dirty="0">
              <a:latin typeface="+mn-ea"/>
              <a:cs typeface="굴림" panose="020B0600000101010101" pitchFamily="50" charset="-127"/>
            </a:endParaRPr>
          </a:p>
          <a:p>
            <a:pPr marL="342900" lvl="0" indent="-342900" algn="just" latinLnBrk="1">
              <a:buFont typeface="Wingdings" panose="05000000000000000000" pitchFamily="2" charset="2"/>
              <a:buChar char=""/>
            </a:pPr>
            <a:r>
              <a:rPr lang="ko-KR" altLang="ko-KR" sz="1800" kern="0" dirty="0">
                <a:solidFill>
                  <a:srgbClr val="000000"/>
                </a:solidFill>
                <a:effectLst/>
                <a:latin typeface="+mn-ea"/>
                <a:cs typeface="굴림" panose="020B0600000101010101" pitchFamily="50" charset="-127"/>
              </a:rPr>
              <a:t>탱커에 요구되는 장치에 비해 설계적 유연성을 제공하며 선수 및 선미 모두에 </a:t>
            </a:r>
            <a:r>
              <a:rPr lang="ko-KR" altLang="ko-KR" sz="1800" kern="0" dirty="0" err="1">
                <a:solidFill>
                  <a:srgbClr val="000000"/>
                </a:solidFill>
                <a:effectLst/>
                <a:latin typeface="+mn-ea"/>
                <a:cs typeface="굴림" panose="020B0600000101010101" pitchFamily="50" charset="-127"/>
              </a:rPr>
              <a:t>비상예인장치를</a:t>
            </a:r>
            <a:r>
              <a:rPr lang="ko-KR" altLang="ko-KR" sz="1800" kern="0" dirty="0">
                <a:solidFill>
                  <a:srgbClr val="000000"/>
                </a:solidFill>
                <a:effectLst/>
                <a:latin typeface="+mn-ea"/>
                <a:cs typeface="굴림" panose="020B0600000101010101" pitchFamily="50" charset="-127"/>
              </a:rPr>
              <a:t> 설치하도록 요구하지 않음</a:t>
            </a:r>
            <a:endParaRPr lang="en-US" altLang="ko-KR" sz="1800" kern="0" dirty="0">
              <a:solidFill>
                <a:srgbClr val="000000"/>
              </a:solidFill>
              <a:effectLst/>
              <a:latin typeface="+mn-ea"/>
              <a:cs typeface="굴림" panose="020B0600000101010101" pitchFamily="50" charset="-127"/>
            </a:endParaRPr>
          </a:p>
          <a:p>
            <a:pPr marL="342900" lvl="0" indent="-342900" algn="just" latinLnBrk="1">
              <a:buFont typeface="Wingdings" panose="05000000000000000000" pitchFamily="2" charset="2"/>
              <a:buChar char=""/>
            </a:pPr>
            <a:endParaRPr lang="en-US" altLang="ko-KR" kern="0" dirty="0">
              <a:solidFill>
                <a:srgbClr val="000000"/>
              </a:solidFill>
              <a:latin typeface="+mn-ea"/>
              <a:cs typeface="굴림" panose="020B0600000101010101" pitchFamily="50" charset="-127"/>
            </a:endParaRPr>
          </a:p>
          <a:p>
            <a:pPr marL="342900" lvl="0" indent="-342900" algn="just" latinLnBrk="1">
              <a:buFont typeface="Wingdings" panose="05000000000000000000" pitchFamily="2" charset="2"/>
              <a:buChar char=""/>
            </a:pPr>
            <a:r>
              <a:rPr lang="ko-KR" altLang="en-US" sz="1800" kern="0" dirty="0" err="1">
                <a:solidFill>
                  <a:srgbClr val="000000"/>
                </a:solidFill>
                <a:effectLst/>
                <a:latin typeface="+mn-ea"/>
                <a:cs typeface="굴림" panose="020B0600000101010101" pitchFamily="50" charset="-127"/>
              </a:rPr>
              <a:t>비상예인장치의</a:t>
            </a:r>
            <a:r>
              <a:rPr lang="ko-KR" altLang="en-US" sz="1800" kern="0" dirty="0">
                <a:solidFill>
                  <a:srgbClr val="000000"/>
                </a:solidFill>
                <a:effectLst/>
                <a:latin typeface="+mn-ea"/>
                <a:cs typeface="굴림" panose="020B0600000101010101" pitchFamily="50" charset="-127"/>
              </a:rPr>
              <a:t> 설계 및 건조 그리고 원형시험</a:t>
            </a:r>
            <a:r>
              <a:rPr lang="en-US" altLang="ko-KR" sz="1800" kern="0" dirty="0">
                <a:solidFill>
                  <a:srgbClr val="000000"/>
                </a:solidFill>
                <a:effectLst/>
                <a:latin typeface="+mn-ea"/>
                <a:cs typeface="굴림" panose="020B0600000101010101" pitchFamily="50" charset="-127"/>
              </a:rPr>
              <a:t>(Prototype Testing)</a:t>
            </a:r>
            <a:r>
              <a:rPr lang="ko-KR" altLang="en-US" sz="1800" kern="0" dirty="0">
                <a:solidFill>
                  <a:srgbClr val="000000"/>
                </a:solidFill>
                <a:effectLst/>
                <a:latin typeface="+mn-ea"/>
                <a:cs typeface="굴림" panose="020B0600000101010101" pitchFamily="50" charset="-127"/>
              </a:rPr>
              <a:t>은 </a:t>
            </a:r>
            <a:r>
              <a:rPr lang="en-US" altLang="ko-KR" sz="1800" kern="0" dirty="0">
                <a:solidFill>
                  <a:srgbClr val="000000"/>
                </a:solidFill>
                <a:effectLst/>
                <a:latin typeface="+mn-ea"/>
                <a:cs typeface="굴림" panose="020B0600000101010101" pitchFamily="50" charset="-127"/>
              </a:rPr>
              <a:t>IMO</a:t>
            </a:r>
            <a:r>
              <a:rPr lang="ko-KR" altLang="en-US" sz="1800" kern="0" dirty="0">
                <a:solidFill>
                  <a:srgbClr val="000000"/>
                </a:solidFill>
                <a:effectLst/>
                <a:latin typeface="+mn-ea"/>
                <a:cs typeface="굴림" panose="020B0600000101010101" pitchFamily="50" charset="-127"/>
              </a:rPr>
              <a:t>가 개발한 지침에 근거하여 주관청의 승인을 받아야 함</a:t>
            </a:r>
            <a:endParaRPr lang="en-US" altLang="ko-KR" sz="1800" kern="0" dirty="0">
              <a:solidFill>
                <a:srgbClr val="000000"/>
              </a:solidFill>
              <a:effectLst/>
              <a:latin typeface="+mn-ea"/>
              <a:cs typeface="굴림" panose="020B0600000101010101" pitchFamily="50" charset="-127"/>
            </a:endParaRPr>
          </a:p>
          <a:p>
            <a:pPr marL="342900" lvl="0" indent="-342900" algn="just" latinLnBrk="1">
              <a:buFont typeface="Wingdings" panose="05000000000000000000" pitchFamily="2" charset="2"/>
              <a:buChar char=""/>
            </a:pPr>
            <a:endParaRPr lang="en-US" altLang="ko-KR" kern="0" dirty="0">
              <a:solidFill>
                <a:srgbClr val="000000"/>
              </a:solidFill>
              <a:latin typeface="+mn-ea"/>
              <a:cs typeface="굴림" panose="020B0600000101010101" pitchFamily="50" charset="-127"/>
            </a:endParaRPr>
          </a:p>
          <a:p>
            <a:pPr marL="342900" lvl="0" indent="-342900" algn="just" latinLnBrk="1">
              <a:buFont typeface="Wingdings" panose="05000000000000000000" pitchFamily="2" charset="2"/>
              <a:buChar char=""/>
            </a:pPr>
            <a:r>
              <a:rPr lang="en-US" altLang="ko-KR" kern="0" dirty="0">
                <a:solidFill>
                  <a:srgbClr val="000000"/>
                </a:solidFill>
                <a:latin typeface="+mn-ea"/>
                <a:cs typeface="굴림" panose="020B0600000101010101" pitchFamily="50" charset="-127"/>
              </a:rPr>
              <a:t>IMO</a:t>
            </a:r>
            <a:r>
              <a:rPr lang="ko-KR" altLang="en-US" kern="0" dirty="0">
                <a:solidFill>
                  <a:srgbClr val="000000"/>
                </a:solidFill>
                <a:latin typeface="+mn-ea"/>
                <a:cs typeface="굴림" panose="020B0600000101010101" pitchFamily="50" charset="-127"/>
              </a:rPr>
              <a:t>의 </a:t>
            </a:r>
            <a:r>
              <a:rPr lang="en-US" altLang="ko-KR" kern="0" dirty="0">
                <a:solidFill>
                  <a:srgbClr val="000000"/>
                </a:solidFill>
                <a:latin typeface="+mn-ea"/>
                <a:cs typeface="굴림" panose="020B0600000101010101" pitchFamily="50" charset="-127"/>
              </a:rPr>
              <a:t>SDC </a:t>
            </a:r>
            <a:r>
              <a:rPr lang="ko-KR" altLang="en-US" kern="0" dirty="0">
                <a:solidFill>
                  <a:srgbClr val="000000"/>
                </a:solidFill>
                <a:latin typeface="+mn-ea"/>
                <a:cs typeface="굴림" panose="020B0600000101010101" pitchFamily="50" charset="-127"/>
              </a:rPr>
              <a:t>전문위원회는 </a:t>
            </a:r>
            <a:r>
              <a:rPr lang="ko-KR" altLang="ko-KR" sz="1800" kern="0" dirty="0">
                <a:solidFill>
                  <a:srgbClr val="000000"/>
                </a:solidFill>
                <a:effectLst/>
                <a:latin typeface="+mn-ea"/>
                <a:cs typeface="굴림" panose="020B0600000101010101" pitchFamily="50" charset="-127"/>
              </a:rPr>
              <a:t>탱커 외 선종을 위한 </a:t>
            </a:r>
            <a:r>
              <a:rPr lang="ko-KR" altLang="ko-KR" sz="1800" kern="0" dirty="0" err="1">
                <a:solidFill>
                  <a:srgbClr val="000000"/>
                </a:solidFill>
                <a:effectLst/>
                <a:latin typeface="+mn-ea"/>
                <a:cs typeface="굴림" panose="020B0600000101010101" pitchFamily="50" charset="-127"/>
              </a:rPr>
              <a:t>비상예인장치의</a:t>
            </a:r>
            <a:r>
              <a:rPr lang="ko-KR" altLang="ko-KR" sz="1800" kern="0" dirty="0">
                <a:solidFill>
                  <a:srgbClr val="000000"/>
                </a:solidFill>
                <a:effectLst/>
                <a:latin typeface="+mn-ea"/>
                <a:cs typeface="굴림" panose="020B0600000101010101" pitchFamily="50" charset="-127"/>
              </a:rPr>
              <a:t> 설계</a:t>
            </a:r>
            <a:r>
              <a:rPr lang="en-US" altLang="ko-KR" sz="1800" kern="0" dirty="0">
                <a:solidFill>
                  <a:srgbClr val="000000"/>
                </a:solidFill>
                <a:effectLst/>
                <a:latin typeface="+mn-ea"/>
                <a:cs typeface="굴림" panose="020B0600000101010101" pitchFamily="50" charset="-127"/>
              </a:rPr>
              <a:t>, </a:t>
            </a:r>
            <a:r>
              <a:rPr lang="ko-KR" altLang="ko-KR" sz="1800" kern="0" dirty="0">
                <a:solidFill>
                  <a:srgbClr val="000000"/>
                </a:solidFill>
                <a:effectLst/>
                <a:latin typeface="+mn-ea"/>
                <a:cs typeface="굴림" panose="020B0600000101010101" pitchFamily="50" charset="-127"/>
              </a:rPr>
              <a:t>제작 및 원형시험</a:t>
            </a:r>
            <a:r>
              <a:rPr lang="en-US" altLang="ko-KR" sz="1800" kern="0" dirty="0">
                <a:solidFill>
                  <a:srgbClr val="000000"/>
                </a:solidFill>
                <a:effectLst/>
                <a:latin typeface="+mn-ea"/>
                <a:cs typeface="굴림" panose="020B0600000101010101" pitchFamily="50" charset="-127"/>
              </a:rPr>
              <a:t>(prototype testing)</a:t>
            </a:r>
            <a:r>
              <a:rPr lang="ko-KR" altLang="ko-KR" sz="1800" kern="0" dirty="0">
                <a:solidFill>
                  <a:srgbClr val="000000"/>
                </a:solidFill>
                <a:effectLst/>
                <a:latin typeface="+mn-ea"/>
                <a:cs typeface="굴림" panose="020B0600000101010101" pitchFamily="50" charset="-127"/>
              </a:rPr>
              <a:t>에 관한 상세를 제공할 수 있도록</a:t>
            </a:r>
            <a:r>
              <a:rPr lang="en-US" altLang="ko-KR" sz="1800" kern="0" dirty="0">
                <a:solidFill>
                  <a:srgbClr val="000000"/>
                </a:solidFill>
                <a:effectLst/>
                <a:latin typeface="+mn-ea"/>
                <a:cs typeface="굴림" panose="020B0600000101010101" pitchFamily="50" charset="-127"/>
              </a:rPr>
              <a:t> 2025</a:t>
            </a:r>
            <a:r>
              <a:rPr lang="ko-KR" altLang="ko-KR" sz="1800" kern="0" dirty="0">
                <a:solidFill>
                  <a:srgbClr val="000000"/>
                </a:solidFill>
                <a:effectLst/>
                <a:latin typeface="+mn-ea"/>
                <a:cs typeface="굴림" panose="020B0600000101010101" pitchFamily="50" charset="-127"/>
              </a:rPr>
              <a:t>년 초까지 신규 기술지침을 개발 중</a:t>
            </a:r>
            <a:endParaRPr lang="en-US" altLang="ko-KR" sz="1800" kern="0" dirty="0">
              <a:effectLst/>
              <a:latin typeface="+mn-ea"/>
              <a:cs typeface="굴림" panose="020B0600000101010101" pitchFamily="50" charset="-127"/>
            </a:endParaRPr>
          </a:p>
        </p:txBody>
      </p:sp>
      <p:sp>
        <p:nvSpPr>
          <p:cNvPr id="2" name="타원 1">
            <a:extLst>
              <a:ext uri="{FF2B5EF4-FFF2-40B4-BE49-F238E27FC236}">
                <a16:creationId xmlns:a16="http://schemas.microsoft.com/office/drawing/2014/main" id="{1CF0F961-F756-D850-62C9-3DC22ACB8C48}"/>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2845047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SOLAS</a:t>
            </a:r>
            <a:r>
              <a:rPr lang="ko-KR" altLang="en-US" sz="3600" dirty="0"/>
              <a:t> </a:t>
            </a:r>
            <a:r>
              <a:rPr lang="en-US" altLang="ko-KR" sz="3600" dirty="0"/>
              <a:t>II-2/4</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6" y="857432"/>
            <a:ext cx="6845970" cy="461665"/>
          </a:xfrm>
          <a:prstGeom prst="rect">
            <a:avLst/>
          </a:prstGeom>
          <a:noFill/>
        </p:spPr>
        <p:txBody>
          <a:bodyPr wrap="square" rtlCol="0">
            <a:spAutoFit/>
          </a:bodyPr>
          <a:lstStyle/>
          <a:p>
            <a:r>
              <a:rPr lang="ko-KR" altLang="en-US" sz="2400" dirty="0" err="1">
                <a:solidFill>
                  <a:schemeClr val="tx2">
                    <a:lumMod val="60000"/>
                    <a:lumOff val="40000"/>
                  </a:schemeClr>
                </a:solidFill>
              </a:rPr>
              <a:t>연료유</a:t>
            </a:r>
            <a:r>
              <a:rPr lang="ko-KR" altLang="en-US" sz="2400" dirty="0">
                <a:solidFill>
                  <a:schemeClr val="tx2">
                    <a:lumMod val="60000"/>
                    <a:lumOff val="40000"/>
                  </a:schemeClr>
                </a:solidFill>
              </a:rPr>
              <a:t> 품질</a:t>
            </a:r>
          </a:p>
        </p:txBody>
      </p:sp>
      <p:pic>
        <p:nvPicPr>
          <p:cNvPr id="2" name="그림 1" descr="물, 보트, 선적 컨테이너, 화물 운송이(가) 표시된 사진&#10;&#10;자동 생성된 설명">
            <a:extLst>
              <a:ext uri="{FF2B5EF4-FFF2-40B4-BE49-F238E27FC236}">
                <a16:creationId xmlns:a16="http://schemas.microsoft.com/office/drawing/2014/main" id="{A991F1FA-25A2-EACB-1283-D7FE2562A6FD}"/>
              </a:ext>
            </a:extLst>
          </p:cNvPr>
          <p:cNvPicPr>
            <a:picLocks noChangeAspect="1"/>
          </p:cNvPicPr>
          <p:nvPr/>
        </p:nvPicPr>
        <p:blipFill rotWithShape="1">
          <a:blip r:embed="rId3">
            <a:extLst>
              <a:ext uri="{28A0092B-C50C-407E-A947-70E740481C1C}">
                <a14:useLocalDpi xmlns:a14="http://schemas.microsoft.com/office/drawing/2010/main" val="0"/>
              </a:ext>
            </a:extLst>
          </a:blip>
          <a:srcRect l="-408" r="410"/>
          <a:stretch/>
        </p:blipFill>
        <p:spPr bwMode="auto">
          <a:xfrm>
            <a:off x="8489754" y="1319097"/>
            <a:ext cx="3252718" cy="5117798"/>
          </a:xfrm>
          <a:prstGeom prst="rect">
            <a:avLst/>
          </a:prstGeom>
          <a:noFill/>
          <a:ln>
            <a:noFill/>
          </a:ln>
          <a:extLst>
            <a:ext uri="{53640926-AAD7-44D8-BBD7-CCE9431645EC}">
              <a14:shadowObscured xmlns:a14="http://schemas.microsoft.com/office/drawing/2010/main"/>
            </a:ext>
          </a:extLst>
        </p:spPr>
      </p:pic>
      <p:sp>
        <p:nvSpPr>
          <p:cNvPr id="4" name="TextBox 3">
            <a:extLst>
              <a:ext uri="{FF2B5EF4-FFF2-40B4-BE49-F238E27FC236}">
                <a16:creationId xmlns:a16="http://schemas.microsoft.com/office/drawing/2014/main" id="{BFC37909-5BE1-3C1F-2353-96E6E9D57D9E}"/>
              </a:ext>
            </a:extLst>
          </p:cNvPr>
          <p:cNvSpPr txBox="1"/>
          <p:nvPr/>
        </p:nvSpPr>
        <p:spPr>
          <a:xfrm>
            <a:off x="491187" y="1678575"/>
            <a:ext cx="7279108" cy="2585323"/>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ko-KR" altLang="ko-KR" sz="1800" kern="0" dirty="0">
                <a:solidFill>
                  <a:srgbClr val="000000"/>
                </a:solidFill>
                <a:effectLst/>
                <a:latin typeface="+mj-ea"/>
                <a:ea typeface="+mj-ea"/>
                <a:cs typeface="굴림" panose="020B0600000101010101" pitchFamily="50" charset="-127"/>
              </a:rPr>
              <a:t>선박 및 사람의 안전을 위험하게 하거나 선박의 기관성능에 부정적 영향을 미치지 않도록 </a:t>
            </a:r>
            <a:r>
              <a:rPr lang="ko-KR" altLang="ko-KR" sz="1800" kern="0" dirty="0" err="1">
                <a:solidFill>
                  <a:srgbClr val="000000"/>
                </a:solidFill>
                <a:effectLst/>
                <a:latin typeface="+mj-ea"/>
                <a:ea typeface="+mj-ea"/>
                <a:cs typeface="굴림" panose="020B0600000101010101" pitchFamily="50" charset="-127"/>
              </a:rPr>
              <a:t>연료유</a:t>
            </a:r>
            <a:r>
              <a:rPr lang="ko-KR" altLang="ko-KR" sz="1800" kern="0" dirty="0">
                <a:solidFill>
                  <a:srgbClr val="000000"/>
                </a:solidFill>
                <a:effectLst/>
                <a:latin typeface="+mj-ea"/>
                <a:ea typeface="+mj-ea"/>
                <a:cs typeface="굴림" panose="020B0600000101010101" pitchFamily="50" charset="-127"/>
              </a:rPr>
              <a:t> 품질을 보장하기 위한</a:t>
            </a:r>
            <a:r>
              <a:rPr lang="en-US" altLang="ko-KR" sz="1800" kern="0" dirty="0">
                <a:solidFill>
                  <a:srgbClr val="000000"/>
                </a:solidFill>
                <a:effectLst/>
                <a:latin typeface="+mj-ea"/>
                <a:ea typeface="+mj-ea"/>
                <a:cs typeface="굴림" panose="020B0600000101010101" pitchFamily="50" charset="-127"/>
              </a:rPr>
              <a:t> SOLAS regulation II-2/4</a:t>
            </a:r>
            <a:r>
              <a:rPr lang="ko-KR" altLang="ko-KR" sz="1800" kern="0" dirty="0">
                <a:solidFill>
                  <a:srgbClr val="000000"/>
                </a:solidFill>
                <a:effectLst/>
                <a:latin typeface="+mj-ea"/>
                <a:ea typeface="+mj-ea"/>
                <a:cs typeface="굴림" panose="020B0600000101010101" pitchFamily="50" charset="-127"/>
              </a:rPr>
              <a:t>의 개정을 채택</a:t>
            </a:r>
            <a:endParaRPr lang="en-US" altLang="ko-KR" kern="0" dirty="0">
              <a:solidFill>
                <a:srgbClr val="000000"/>
              </a:solidFill>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en-US" altLang="ko-KR" sz="1800" kern="0" dirty="0">
              <a:solidFill>
                <a:srgbClr val="000000"/>
              </a:solidFill>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ko-KR" altLang="ko-KR" sz="1800" kern="0" dirty="0">
                <a:solidFill>
                  <a:srgbClr val="000000"/>
                </a:solidFill>
                <a:effectLst/>
                <a:latin typeface="+mj-ea"/>
                <a:ea typeface="+mj-ea"/>
                <a:cs typeface="굴림" panose="020B0600000101010101" pitchFamily="50" charset="-127"/>
              </a:rPr>
              <a:t>금번 개정사항은 </a:t>
            </a:r>
            <a:r>
              <a:rPr lang="en-US" altLang="ko-KR" sz="1800" kern="0" dirty="0">
                <a:solidFill>
                  <a:srgbClr val="000000"/>
                </a:solidFill>
                <a:effectLst/>
                <a:latin typeface="+mj-ea"/>
                <a:ea typeface="+mj-ea"/>
                <a:cs typeface="굴림" panose="020B0600000101010101" pitchFamily="50" charset="-127"/>
              </a:rPr>
              <a:t>MARPOL Annex VI</a:t>
            </a:r>
            <a:r>
              <a:rPr lang="ko-KR" altLang="ko-KR" sz="1800" kern="0" dirty="0">
                <a:solidFill>
                  <a:srgbClr val="000000"/>
                </a:solidFill>
                <a:effectLst/>
                <a:latin typeface="+mj-ea"/>
                <a:ea typeface="+mj-ea"/>
                <a:cs typeface="굴림" panose="020B0600000101010101" pitchFamily="50" charset="-127"/>
              </a:rPr>
              <a:t>의</a:t>
            </a:r>
            <a:r>
              <a:rPr lang="en-US" altLang="ko-KR" sz="1800" kern="0" dirty="0">
                <a:solidFill>
                  <a:srgbClr val="000000"/>
                </a:solidFill>
                <a:effectLst/>
                <a:latin typeface="+mj-ea"/>
                <a:ea typeface="+mj-ea"/>
                <a:cs typeface="굴림" panose="020B0600000101010101" pitchFamily="50" charset="-127"/>
              </a:rPr>
              <a:t> 18.3.1.1.3</a:t>
            </a:r>
            <a:r>
              <a:rPr lang="ko-KR" altLang="ko-KR" sz="1800" kern="0" dirty="0">
                <a:solidFill>
                  <a:srgbClr val="000000"/>
                </a:solidFill>
                <a:effectLst/>
                <a:latin typeface="+mj-ea"/>
                <a:ea typeface="+mj-ea"/>
                <a:cs typeface="굴림" panose="020B0600000101010101" pitchFamily="50" charset="-127"/>
              </a:rPr>
              <a:t>규칙과 거의 동일하며 선박의 안전운항에 영향을 미치는 </a:t>
            </a:r>
            <a:r>
              <a:rPr lang="ko-KR" altLang="ko-KR" sz="1800" kern="0" dirty="0" err="1">
                <a:solidFill>
                  <a:srgbClr val="000000"/>
                </a:solidFill>
                <a:effectLst/>
                <a:latin typeface="+mj-ea"/>
                <a:ea typeface="+mj-ea"/>
                <a:cs typeface="굴림" panose="020B0600000101010101" pitchFamily="50" charset="-127"/>
              </a:rPr>
              <a:t>연료유</a:t>
            </a:r>
            <a:r>
              <a:rPr lang="ko-KR" altLang="ko-KR" sz="1800" kern="0" dirty="0">
                <a:solidFill>
                  <a:srgbClr val="000000"/>
                </a:solidFill>
                <a:effectLst/>
                <a:latin typeface="+mj-ea"/>
                <a:ea typeface="+mj-ea"/>
                <a:cs typeface="굴림" panose="020B0600000101010101" pitchFamily="50" charset="-127"/>
              </a:rPr>
              <a:t> 품질을 규제하기 위한</a:t>
            </a:r>
            <a:r>
              <a:rPr lang="en-US" altLang="ko-KR" sz="1800" kern="0" dirty="0">
                <a:solidFill>
                  <a:srgbClr val="000000"/>
                </a:solidFill>
                <a:effectLst/>
                <a:latin typeface="+mj-ea"/>
                <a:ea typeface="+mj-ea"/>
                <a:cs typeface="굴림" panose="020B0600000101010101" pitchFamily="50" charset="-127"/>
              </a:rPr>
              <a:t> SOLAS </a:t>
            </a:r>
            <a:r>
              <a:rPr lang="ko-KR" altLang="ko-KR" sz="1800" kern="0" dirty="0">
                <a:solidFill>
                  <a:srgbClr val="000000"/>
                </a:solidFill>
                <a:effectLst/>
                <a:latin typeface="+mj-ea"/>
                <a:ea typeface="+mj-ea"/>
                <a:cs typeface="굴림" panose="020B0600000101010101" pitchFamily="50" charset="-127"/>
              </a:rPr>
              <a:t>협약의 법적 근거를 마련</a:t>
            </a:r>
            <a:endParaRPr lang="en-US" altLang="ko-KR" sz="1800" kern="0" dirty="0">
              <a:solidFill>
                <a:srgbClr val="000000"/>
              </a:solidFill>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en-US" altLang="ko-KR" kern="0" dirty="0">
              <a:solidFill>
                <a:srgbClr val="000000"/>
              </a:solidFill>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ko-KR" altLang="ko-KR" sz="1800" kern="0" dirty="0">
                <a:solidFill>
                  <a:srgbClr val="000000"/>
                </a:solidFill>
                <a:effectLst/>
                <a:latin typeface="+mj-ea"/>
                <a:ea typeface="+mj-ea"/>
                <a:cs typeface="굴림" panose="020B0600000101010101" pitchFamily="50" charset="-127"/>
              </a:rPr>
              <a:t>이러한 개정사항은</a:t>
            </a:r>
            <a:r>
              <a:rPr lang="en-US" altLang="ko-KR" sz="1800" kern="0" dirty="0">
                <a:solidFill>
                  <a:srgbClr val="000000"/>
                </a:solidFill>
                <a:effectLst/>
                <a:latin typeface="+mj-ea"/>
                <a:ea typeface="+mj-ea"/>
                <a:cs typeface="굴림" panose="020B0600000101010101" pitchFamily="50" charset="-127"/>
              </a:rPr>
              <a:t> 2026</a:t>
            </a:r>
            <a:r>
              <a:rPr lang="ko-KR" altLang="ko-KR" sz="1800" kern="0" dirty="0">
                <a:solidFill>
                  <a:srgbClr val="000000"/>
                </a:solidFill>
                <a:effectLst/>
                <a:latin typeface="+mj-ea"/>
                <a:ea typeface="+mj-ea"/>
                <a:cs typeface="굴림" panose="020B0600000101010101" pitchFamily="50" charset="-127"/>
              </a:rPr>
              <a:t>년</a:t>
            </a:r>
            <a:r>
              <a:rPr lang="en-US" altLang="ko-KR" sz="1800" kern="0" dirty="0">
                <a:solidFill>
                  <a:srgbClr val="000000"/>
                </a:solidFill>
                <a:effectLst/>
                <a:latin typeface="+mj-ea"/>
                <a:ea typeface="+mj-ea"/>
                <a:cs typeface="굴림" panose="020B0600000101010101" pitchFamily="50" charset="-127"/>
              </a:rPr>
              <a:t> 1</a:t>
            </a:r>
            <a:r>
              <a:rPr lang="ko-KR" altLang="ko-KR" sz="1800" kern="0" dirty="0">
                <a:solidFill>
                  <a:srgbClr val="000000"/>
                </a:solidFill>
                <a:effectLst/>
                <a:latin typeface="+mj-ea"/>
                <a:ea typeface="+mj-ea"/>
                <a:cs typeface="굴림" panose="020B0600000101010101" pitchFamily="50" charset="-127"/>
              </a:rPr>
              <a:t>월</a:t>
            </a:r>
            <a:r>
              <a:rPr lang="en-US" altLang="ko-KR" sz="1800" kern="0" dirty="0">
                <a:solidFill>
                  <a:srgbClr val="000000"/>
                </a:solidFill>
                <a:effectLst/>
                <a:latin typeface="+mj-ea"/>
                <a:ea typeface="+mj-ea"/>
                <a:cs typeface="굴림" panose="020B0600000101010101" pitchFamily="50" charset="-127"/>
              </a:rPr>
              <a:t> 1</a:t>
            </a:r>
            <a:r>
              <a:rPr lang="ko-KR" altLang="ko-KR" sz="1800" kern="0" dirty="0">
                <a:solidFill>
                  <a:srgbClr val="000000"/>
                </a:solidFill>
                <a:effectLst/>
                <a:latin typeface="+mj-ea"/>
                <a:ea typeface="+mj-ea"/>
                <a:cs typeface="굴림" panose="020B0600000101010101" pitchFamily="50" charset="-127"/>
              </a:rPr>
              <a:t>일부터 모든 선박에 시행될 예정</a:t>
            </a:r>
            <a:endParaRPr lang="en-US" altLang="ko-KR" sz="1800" kern="0" dirty="0">
              <a:effectLst/>
              <a:latin typeface="+mj-ea"/>
              <a:ea typeface="+mj-ea"/>
              <a:cs typeface="굴림" panose="020B0600000101010101" pitchFamily="50" charset="-127"/>
            </a:endParaRPr>
          </a:p>
        </p:txBody>
      </p:sp>
      <p:pic>
        <p:nvPicPr>
          <p:cNvPr id="5" name="Picture 3">
            <a:extLst>
              <a:ext uri="{FF2B5EF4-FFF2-40B4-BE49-F238E27FC236}">
                <a16:creationId xmlns:a16="http://schemas.microsoft.com/office/drawing/2014/main" id="{78D87ED8-8230-B90F-BF11-B06A2498AB6B}"/>
              </a:ext>
            </a:extLst>
          </p:cNvPr>
          <p:cNvPicPr>
            <a:picLocks noChangeAspect="1"/>
          </p:cNvPicPr>
          <p:nvPr/>
        </p:nvPicPr>
        <p:blipFill>
          <a:blip r:embed="rId4"/>
          <a:stretch>
            <a:fillRect/>
          </a:stretch>
        </p:blipFill>
        <p:spPr>
          <a:xfrm>
            <a:off x="874653" y="4623376"/>
            <a:ext cx="6763121" cy="106399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08878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SOLAS</a:t>
            </a:r>
            <a:r>
              <a:rPr lang="ko-KR" altLang="en-US" sz="3600" dirty="0"/>
              <a:t> </a:t>
            </a:r>
            <a:r>
              <a:rPr lang="en-US" altLang="ko-KR" sz="3600" dirty="0"/>
              <a:t>II-2/7.5.5</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a:solidFill>
                  <a:schemeClr val="tx2">
                    <a:lumMod val="60000"/>
                    <a:lumOff val="40000"/>
                  </a:schemeClr>
                </a:solidFill>
              </a:rPr>
              <a:t>제어장소 및 화물제어실의 고정식 화재탐지 및 화재경보장치</a:t>
            </a:r>
            <a:endParaRPr lang="ko-KR" altLang="en-US" sz="2400" dirty="0">
              <a:solidFill>
                <a:schemeClr val="tx2">
                  <a:lumMod val="60000"/>
                  <a:lumOff val="40000"/>
                </a:schemeClr>
              </a:solidFill>
            </a:endParaRPr>
          </a:p>
        </p:txBody>
      </p:sp>
      <p:pic>
        <p:nvPicPr>
          <p:cNvPr id="2" name="그림 1" descr="실내, 천장, 스크린샷, 기차이(가) 표시된 사진&#10;&#10;자동 생성된 설명">
            <a:extLst>
              <a:ext uri="{FF2B5EF4-FFF2-40B4-BE49-F238E27FC236}">
                <a16:creationId xmlns:a16="http://schemas.microsoft.com/office/drawing/2014/main" id="{D6490B24-D3A9-1364-7FE5-2E544DA5264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5256" t="1" r="18744" b="24730"/>
          <a:stretch/>
        </p:blipFill>
        <p:spPr bwMode="auto">
          <a:xfrm>
            <a:off x="8422263" y="1503763"/>
            <a:ext cx="3296278" cy="2998459"/>
          </a:xfrm>
          <a:prstGeom prst="rect">
            <a:avLst/>
          </a:prstGeom>
          <a:noFill/>
          <a:ln>
            <a:noFill/>
          </a:ln>
          <a:extLst>
            <a:ext uri="{53640926-AAD7-44D8-BBD7-CCE9431645EC}">
              <a14:shadowObscured xmlns:a14="http://schemas.microsoft.com/office/drawing/2010/main"/>
            </a:ext>
          </a:extLst>
        </p:spPr>
      </p:pic>
      <p:pic>
        <p:nvPicPr>
          <p:cNvPr id="1026" name="Picture 2" descr="On Duty in Engine Control Room -">
            <a:extLst>
              <a:ext uri="{FF2B5EF4-FFF2-40B4-BE49-F238E27FC236}">
                <a16:creationId xmlns:a16="http://schemas.microsoft.com/office/drawing/2014/main" id="{38628A94-D948-27C0-E687-1E64764822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1689" y="3429000"/>
            <a:ext cx="3296278" cy="2998459"/>
          </a:xfrm>
          <a:prstGeom prst="rect">
            <a:avLst/>
          </a:prstGeom>
          <a:noFill/>
          <a:extLst>
            <a:ext uri="{909E8E84-426E-40DD-AFC4-6F175D3DCCD1}">
              <a14:hiddenFill xmlns:a14="http://schemas.microsoft.com/office/drawing/2010/main">
                <a:solidFill>
                  <a:srgbClr val="FFFFFF"/>
                </a:solidFill>
              </a14:hiddenFill>
            </a:ext>
          </a:extLst>
        </p:spPr>
      </p:pic>
      <p:sp>
        <p:nvSpPr>
          <p:cNvPr id="4" name="타원 3">
            <a:extLst>
              <a:ext uri="{FF2B5EF4-FFF2-40B4-BE49-F238E27FC236}">
                <a16:creationId xmlns:a16="http://schemas.microsoft.com/office/drawing/2014/main" id="{A5DB8DA7-7759-CB2F-508C-AC3DB248C647}"/>
              </a:ext>
            </a:extLst>
          </p:cNvPr>
          <p:cNvSpPr/>
          <p:nvPr/>
        </p:nvSpPr>
        <p:spPr>
          <a:xfrm>
            <a:off x="9919676" y="1948968"/>
            <a:ext cx="992833" cy="934822"/>
          </a:xfrm>
          <a:prstGeom prst="ellipse">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8D7B5EC6-5496-ED32-DD42-E8CE1CCC411A}"/>
              </a:ext>
            </a:extLst>
          </p:cNvPr>
          <p:cNvSpPr txBox="1"/>
          <p:nvPr/>
        </p:nvSpPr>
        <p:spPr>
          <a:xfrm>
            <a:off x="491187" y="1678575"/>
            <a:ext cx="6359886" cy="4247317"/>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b="1" kern="0" dirty="0">
                <a:solidFill>
                  <a:srgbClr val="000000"/>
                </a:solidFill>
                <a:latin typeface="+mj-ea"/>
                <a:ea typeface="+mj-ea"/>
                <a:cs typeface="굴림" panose="020B0600000101010101" pitchFamily="50" charset="-127"/>
              </a:rPr>
              <a:t>(</a:t>
            </a:r>
            <a:r>
              <a:rPr lang="ko-KR" altLang="en-US" b="1" kern="0" dirty="0">
                <a:solidFill>
                  <a:srgbClr val="000000"/>
                </a:solidFill>
                <a:latin typeface="+mj-ea"/>
                <a:ea typeface="+mj-ea"/>
                <a:cs typeface="굴림" panose="020B0600000101010101" pitchFamily="50" charset="-127"/>
              </a:rPr>
              <a:t>적용</a:t>
            </a:r>
            <a:r>
              <a:rPr lang="en-US" altLang="ko-KR" b="1" kern="0" dirty="0">
                <a:solidFill>
                  <a:srgbClr val="000000"/>
                </a:solidFill>
                <a:latin typeface="+mj-ea"/>
                <a:ea typeface="+mj-ea"/>
                <a:cs typeface="굴림" panose="020B0600000101010101" pitchFamily="50" charset="-127"/>
              </a:rPr>
              <a:t>) </a:t>
            </a:r>
            <a:r>
              <a:rPr lang="en-US" altLang="ko-KR" sz="1800" kern="0" dirty="0">
                <a:effectLst/>
                <a:latin typeface="+mj-ea"/>
                <a:ea typeface="+mj-ea"/>
                <a:cs typeface="굴림" panose="020B0600000101010101" pitchFamily="50" charset="-127"/>
              </a:rPr>
              <a:t>2026</a:t>
            </a:r>
            <a:r>
              <a:rPr lang="ko-KR" altLang="ko-KR" sz="1800" kern="0" dirty="0">
                <a:effectLst/>
                <a:latin typeface="+mj-ea"/>
                <a:ea typeface="+mj-ea"/>
                <a:cs typeface="굴림" panose="020B0600000101010101" pitchFamily="50" charset="-127"/>
              </a:rPr>
              <a:t>년</a:t>
            </a:r>
            <a:r>
              <a:rPr lang="en-US" altLang="ko-KR" sz="1800" kern="0" dirty="0">
                <a:effectLst/>
                <a:latin typeface="+mj-ea"/>
                <a:ea typeface="+mj-ea"/>
                <a:cs typeface="굴림" panose="020B0600000101010101" pitchFamily="50" charset="-127"/>
              </a:rPr>
              <a:t> 1</a:t>
            </a:r>
            <a:r>
              <a:rPr lang="ko-KR" altLang="ko-KR" sz="1800" kern="0" dirty="0">
                <a:effectLst/>
                <a:latin typeface="+mj-ea"/>
                <a:ea typeface="+mj-ea"/>
                <a:cs typeface="굴림" panose="020B0600000101010101" pitchFamily="50" charset="-127"/>
              </a:rPr>
              <a:t>월</a:t>
            </a:r>
            <a:r>
              <a:rPr lang="en-US" altLang="ko-KR" sz="1800" kern="0" dirty="0">
                <a:effectLst/>
                <a:latin typeface="+mj-ea"/>
                <a:ea typeface="+mj-ea"/>
                <a:cs typeface="굴림" panose="020B0600000101010101" pitchFamily="50" charset="-127"/>
              </a:rPr>
              <a:t> 1</a:t>
            </a:r>
            <a:r>
              <a:rPr lang="ko-KR" altLang="ko-KR" sz="1800" kern="0" dirty="0">
                <a:effectLst/>
                <a:latin typeface="+mj-ea"/>
                <a:ea typeface="+mj-ea"/>
                <a:cs typeface="굴림" panose="020B0600000101010101" pitchFamily="50" charset="-127"/>
              </a:rPr>
              <a:t>일 이후 건조</a:t>
            </a:r>
            <a:r>
              <a:rPr lang="en-US" altLang="ko-KR" sz="1800" kern="0" dirty="0">
                <a:effectLst/>
                <a:latin typeface="+mj-ea"/>
                <a:ea typeface="+mj-ea"/>
                <a:cs typeface="굴림" panose="020B0600000101010101" pitchFamily="50" charset="-127"/>
              </a:rPr>
              <a:t>(K/L)</a:t>
            </a:r>
            <a:r>
              <a:rPr lang="ko-KR" altLang="ko-KR" sz="1800" kern="0" dirty="0">
                <a:effectLst/>
                <a:latin typeface="+mj-ea"/>
                <a:ea typeface="+mj-ea"/>
                <a:cs typeface="굴림" panose="020B0600000101010101" pitchFamily="50" charset="-127"/>
              </a:rPr>
              <a:t>된 화물선</a:t>
            </a: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indent="-342900" algn="just">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개정요건</a:t>
            </a:r>
            <a:r>
              <a:rPr lang="en-US" altLang="ko-KR" sz="1800" b="1" kern="0" dirty="0">
                <a:effectLst/>
                <a:latin typeface="+mj-ea"/>
                <a:ea typeface="+mj-ea"/>
                <a:cs typeface="굴림" panose="020B0600000101010101" pitchFamily="50" charset="-127"/>
              </a:rPr>
              <a:t>) </a:t>
            </a:r>
            <a:r>
              <a:rPr lang="ko-KR" altLang="ko-KR" sz="1800" kern="0" dirty="0">
                <a:effectLst/>
                <a:latin typeface="+mj-ea"/>
                <a:ea typeface="+mj-ea"/>
                <a:cs typeface="굴림" panose="020B0600000101010101" pitchFamily="50" charset="-127"/>
              </a:rPr>
              <a:t>고정식 화재탐지 및 화재경보장치는 모든 화재보호방식</a:t>
            </a:r>
            <a:r>
              <a:rPr lang="en-US" altLang="ko-KR" sz="1800" kern="0" dirty="0">
                <a:effectLst/>
                <a:latin typeface="+mj-ea"/>
                <a:ea typeface="+mj-ea"/>
                <a:cs typeface="굴림" panose="020B0600000101010101" pitchFamily="50" charset="-127"/>
              </a:rPr>
              <a:t>(IC, IIC </a:t>
            </a:r>
            <a:r>
              <a:rPr lang="ko-KR" altLang="ko-KR" sz="1800" kern="0" dirty="0">
                <a:effectLst/>
                <a:latin typeface="+mj-ea"/>
                <a:ea typeface="+mj-ea"/>
                <a:cs typeface="굴림" panose="020B0600000101010101" pitchFamily="50" charset="-127"/>
              </a:rPr>
              <a:t>및</a:t>
            </a:r>
            <a:r>
              <a:rPr lang="en-US" altLang="ko-KR" sz="1800" kern="0" dirty="0">
                <a:effectLst/>
                <a:latin typeface="+mj-ea"/>
                <a:ea typeface="+mj-ea"/>
                <a:cs typeface="굴림" panose="020B0600000101010101" pitchFamily="50" charset="-127"/>
              </a:rPr>
              <a:t> IIIC)</a:t>
            </a:r>
            <a:r>
              <a:rPr lang="ko-KR" altLang="ko-KR" sz="1800" kern="0" dirty="0">
                <a:effectLst/>
                <a:latin typeface="+mj-ea"/>
                <a:ea typeface="+mj-ea"/>
                <a:cs typeface="굴림" panose="020B0600000101010101" pitchFamily="50" charset="-127"/>
              </a:rPr>
              <a:t>에 있어 </a:t>
            </a:r>
            <a:r>
              <a:rPr lang="ko-KR" altLang="ko-KR" sz="1800" u="sng" kern="0" dirty="0">
                <a:effectLst/>
                <a:latin typeface="+mj-ea"/>
                <a:ea typeface="+mj-ea"/>
                <a:cs typeface="굴림" panose="020B0600000101010101" pitchFamily="50" charset="-127"/>
              </a:rPr>
              <a:t>모든 제어장소</a:t>
            </a:r>
            <a:r>
              <a:rPr lang="en-US" altLang="ko-KR" sz="1800" u="sng" kern="0" dirty="0">
                <a:effectLst/>
                <a:latin typeface="+mj-ea"/>
                <a:ea typeface="+mj-ea"/>
                <a:cs typeface="굴림" panose="020B0600000101010101" pitchFamily="50" charset="-127"/>
              </a:rPr>
              <a:t> </a:t>
            </a:r>
            <a:r>
              <a:rPr lang="ko-KR" altLang="ko-KR" sz="1800" u="sng" kern="0" dirty="0">
                <a:effectLst/>
                <a:latin typeface="+mj-ea"/>
                <a:ea typeface="+mj-ea"/>
                <a:cs typeface="굴림" panose="020B0600000101010101" pitchFamily="50" charset="-127"/>
              </a:rPr>
              <a:t>및 화물제어실</a:t>
            </a:r>
            <a:r>
              <a:rPr lang="ko-KR" altLang="ko-KR" sz="1800" kern="0" dirty="0">
                <a:effectLst/>
                <a:latin typeface="+mj-ea"/>
                <a:ea typeface="+mj-ea"/>
                <a:cs typeface="굴림" panose="020B0600000101010101" pitchFamily="50" charset="-127"/>
              </a:rPr>
              <a:t>을 커버할 수 있어야 함</a:t>
            </a:r>
            <a:r>
              <a:rPr lang="ko-KR" altLang="ko-KR" dirty="0">
                <a:effectLst/>
                <a:latin typeface="+mj-ea"/>
                <a:ea typeface="+mj-ea"/>
              </a:rPr>
              <a:t> </a:t>
            </a:r>
            <a:endParaRPr lang="en-US" altLang="ko-KR" dirty="0">
              <a:effectLst/>
              <a:latin typeface="+mj-ea"/>
              <a:ea typeface="+mj-ea"/>
            </a:endParaRPr>
          </a:p>
          <a:p>
            <a:pPr marL="342900" indent="-342900" algn="just">
              <a:buFont typeface="Wingdings" panose="05000000000000000000" pitchFamily="2" charset="2"/>
              <a:buChar char=""/>
            </a:pPr>
            <a:endParaRPr lang="en-US" altLang="ko-KR" sz="1800" kern="100" dirty="0">
              <a:latin typeface="+mj-ea"/>
              <a:ea typeface="+mj-ea"/>
              <a:cs typeface="Times New Roman" panose="02020603050405020304" pitchFamily="18" charset="0"/>
            </a:endParaRPr>
          </a:p>
          <a:p>
            <a:pPr marL="342900" indent="-342900" algn="just">
              <a:buFont typeface="Wingdings" panose="05000000000000000000" pitchFamily="2" charset="2"/>
              <a:buChar char=""/>
            </a:pPr>
            <a:r>
              <a:rPr lang="en-US" altLang="ko-KR" sz="1800" b="1" kern="100" dirty="0">
                <a:effectLst/>
                <a:latin typeface="+mj-ea"/>
                <a:ea typeface="+mj-ea"/>
                <a:cs typeface="Times New Roman" panose="02020603050405020304" pitchFamily="18" charset="0"/>
              </a:rPr>
              <a:t>(</a:t>
            </a:r>
            <a:r>
              <a:rPr lang="ko-KR" altLang="en-US" sz="1800" b="1" kern="100" dirty="0">
                <a:effectLst/>
                <a:latin typeface="+mj-ea"/>
                <a:ea typeface="+mj-ea"/>
                <a:cs typeface="Times New Roman" panose="02020603050405020304" pitchFamily="18" charset="0"/>
              </a:rPr>
              <a:t>특이사항</a:t>
            </a:r>
            <a:r>
              <a:rPr lang="en-US" altLang="ko-KR" sz="1800" b="1" kern="100" dirty="0">
                <a:effectLst/>
                <a:latin typeface="+mj-ea"/>
                <a:ea typeface="+mj-ea"/>
                <a:cs typeface="Times New Roman" panose="02020603050405020304" pitchFamily="18" charset="0"/>
              </a:rPr>
              <a:t>) </a:t>
            </a:r>
            <a:r>
              <a:rPr lang="en-US" altLang="ko-KR" sz="1800" kern="100" dirty="0">
                <a:effectLst/>
                <a:latin typeface="+mj-ea"/>
                <a:ea typeface="+mj-ea"/>
                <a:cs typeface="Times New Roman" panose="02020603050405020304" pitchFamily="18" charset="0"/>
              </a:rPr>
              <a:t>CO</a:t>
            </a:r>
            <a:r>
              <a:rPr lang="en-US" altLang="ko-KR" sz="1800" kern="100" baseline="-25000" dirty="0">
                <a:effectLst/>
                <a:latin typeface="+mj-ea"/>
                <a:ea typeface="+mj-ea"/>
                <a:cs typeface="Times New Roman" panose="02020603050405020304" pitchFamily="18" charset="0"/>
              </a:rPr>
              <a:t>2</a:t>
            </a:r>
            <a:r>
              <a:rPr lang="en-US" altLang="ko-KR" sz="1800" kern="100" dirty="0">
                <a:effectLst/>
                <a:latin typeface="+mj-ea"/>
                <a:ea typeface="+mj-ea"/>
                <a:cs typeface="Times New Roman" panose="02020603050405020304" pitchFamily="18" charset="0"/>
              </a:rPr>
              <a:t> Room</a:t>
            </a:r>
            <a:r>
              <a:rPr lang="ko-KR" altLang="ko-KR" sz="1800" kern="100" dirty="0">
                <a:effectLst/>
                <a:latin typeface="+mj-ea"/>
                <a:ea typeface="+mj-ea"/>
                <a:cs typeface="Times New Roman" panose="02020603050405020304" pitchFamily="18" charset="0"/>
              </a:rPr>
              <a:t>은 </a:t>
            </a:r>
            <a:r>
              <a:rPr lang="ko-KR" altLang="ko-KR" sz="1800" u="sng" kern="100" dirty="0">
                <a:effectLst/>
                <a:latin typeface="+mj-ea"/>
                <a:ea typeface="+mj-ea"/>
                <a:cs typeface="Times New Roman" panose="02020603050405020304" pitchFamily="18" charset="0"/>
              </a:rPr>
              <a:t>일반적으로</a:t>
            </a:r>
            <a:r>
              <a:rPr lang="ko-KR" altLang="ko-KR" sz="1800" kern="100" dirty="0">
                <a:effectLst/>
                <a:latin typeface="+mj-ea"/>
                <a:ea typeface="+mj-ea"/>
                <a:cs typeface="Times New Roman" panose="02020603050405020304" pitchFamily="18" charset="0"/>
              </a:rPr>
              <a:t> </a:t>
            </a:r>
            <a:r>
              <a:rPr lang="en-US" altLang="ko-KR" sz="1800" kern="100" dirty="0">
                <a:effectLst/>
                <a:latin typeface="+mj-ea"/>
                <a:ea typeface="+mj-ea"/>
                <a:cs typeface="Times New Roman" panose="02020603050405020304" pitchFamily="18" charset="0"/>
              </a:rPr>
              <a:t>SOLAS regulation II-2/3.18</a:t>
            </a:r>
            <a:r>
              <a:rPr lang="ko-KR" altLang="ko-KR" sz="1800" kern="100" dirty="0">
                <a:effectLst/>
                <a:latin typeface="+mj-ea"/>
                <a:ea typeface="+mj-ea"/>
                <a:cs typeface="Times New Roman" panose="02020603050405020304" pitchFamily="18" charset="0"/>
              </a:rPr>
              <a:t>에 정의된 제어장소로 간주되지 않음</a:t>
            </a:r>
            <a:r>
              <a:rPr lang="en-US" altLang="ko-KR" sz="1800" kern="100" dirty="0">
                <a:effectLst/>
                <a:latin typeface="+mj-ea"/>
                <a:ea typeface="+mj-ea"/>
                <a:cs typeface="Times New Roman" panose="02020603050405020304" pitchFamily="18" charset="0"/>
              </a:rPr>
              <a:t>. </a:t>
            </a:r>
            <a:r>
              <a:rPr lang="ko-KR" altLang="ko-KR" sz="1800" kern="100" dirty="0">
                <a:effectLst/>
                <a:latin typeface="+mj-ea"/>
                <a:ea typeface="+mj-ea"/>
                <a:cs typeface="Times New Roman" panose="02020603050405020304" pitchFamily="18" charset="0"/>
              </a:rPr>
              <a:t>특히</a:t>
            </a:r>
            <a:r>
              <a:rPr lang="en-US" altLang="ko-KR" sz="1800" kern="100" dirty="0">
                <a:effectLst/>
                <a:latin typeface="+mj-ea"/>
                <a:ea typeface="+mj-ea"/>
                <a:cs typeface="Times New Roman" panose="02020603050405020304" pitchFamily="18" charset="0"/>
              </a:rPr>
              <a:t>, SSE 8</a:t>
            </a:r>
            <a:r>
              <a:rPr lang="ko-KR" altLang="ko-KR" sz="1800" kern="100" dirty="0">
                <a:effectLst/>
                <a:latin typeface="+mj-ea"/>
                <a:ea typeface="+mj-ea"/>
                <a:cs typeface="Times New Roman" panose="02020603050405020304" pitchFamily="18" charset="0"/>
              </a:rPr>
              <a:t>은 </a:t>
            </a:r>
            <a:r>
              <a:rPr lang="en-US" altLang="ko-KR" sz="1800" kern="100" dirty="0">
                <a:effectLst/>
                <a:latin typeface="+mj-ea"/>
                <a:ea typeface="+mj-ea"/>
                <a:cs typeface="Times New Roman" panose="02020603050405020304" pitchFamily="18" charset="0"/>
              </a:rPr>
              <a:t>CO</a:t>
            </a:r>
            <a:r>
              <a:rPr lang="en-US" altLang="ko-KR" sz="1800" kern="100" baseline="-25000" dirty="0">
                <a:effectLst/>
                <a:latin typeface="+mj-ea"/>
                <a:ea typeface="+mj-ea"/>
                <a:cs typeface="Times New Roman" panose="02020603050405020304" pitchFamily="18" charset="0"/>
              </a:rPr>
              <a:t>2</a:t>
            </a:r>
            <a:r>
              <a:rPr lang="en-US" altLang="ko-KR" sz="1800" kern="100" dirty="0">
                <a:effectLst/>
                <a:latin typeface="+mj-ea"/>
                <a:ea typeface="+mj-ea"/>
                <a:cs typeface="Times New Roman" panose="02020603050405020304" pitchFamily="18" charset="0"/>
              </a:rPr>
              <a:t> Room </a:t>
            </a:r>
            <a:r>
              <a:rPr lang="ko-KR" altLang="ko-KR" sz="1800" kern="100" dirty="0">
                <a:effectLst/>
                <a:latin typeface="+mj-ea"/>
                <a:ea typeface="+mj-ea"/>
                <a:cs typeface="Times New Roman" panose="02020603050405020304" pitchFamily="18" charset="0"/>
              </a:rPr>
              <a:t>및 유사구역에 고정식 화재탐지 및 화재경보장치가 필요하다는데 동의하지 않았음</a:t>
            </a:r>
            <a:r>
              <a:rPr lang="en-US" altLang="ko-KR" sz="1800" kern="100" dirty="0">
                <a:effectLst/>
                <a:latin typeface="+mj-ea"/>
                <a:ea typeface="+mj-ea"/>
                <a:cs typeface="Times New Roman" panose="02020603050405020304" pitchFamily="18" charset="0"/>
              </a:rPr>
              <a:t>. </a:t>
            </a:r>
          </a:p>
          <a:p>
            <a:pPr marL="342900" indent="-342900" algn="just">
              <a:buFont typeface="Wingdings" panose="05000000000000000000" pitchFamily="2" charset="2"/>
              <a:buChar char=""/>
            </a:pPr>
            <a:endParaRPr lang="en-US" altLang="ko-KR" kern="100" dirty="0">
              <a:latin typeface="+mj-ea"/>
              <a:ea typeface="+mj-ea"/>
              <a:cs typeface="Times New Roman" panose="02020603050405020304" pitchFamily="18" charset="0"/>
            </a:endParaRPr>
          </a:p>
          <a:p>
            <a:pPr marL="342900" indent="-342900" algn="just">
              <a:buFont typeface="Wingdings" panose="05000000000000000000" pitchFamily="2" charset="2"/>
              <a:buChar char=""/>
            </a:pPr>
            <a:r>
              <a:rPr lang="en-US" altLang="ko-KR" sz="1800" b="1" kern="100" dirty="0">
                <a:effectLst/>
                <a:latin typeface="+mj-ea"/>
                <a:ea typeface="+mj-ea"/>
                <a:cs typeface="Times New Roman" panose="02020603050405020304" pitchFamily="18" charset="0"/>
              </a:rPr>
              <a:t>(</a:t>
            </a:r>
            <a:r>
              <a:rPr lang="ko-KR" altLang="en-US" b="1" kern="100" dirty="0">
                <a:latin typeface="+mj-ea"/>
                <a:ea typeface="+mj-ea"/>
                <a:cs typeface="Times New Roman" panose="02020603050405020304" pitchFamily="18" charset="0"/>
              </a:rPr>
              <a:t>관련 </a:t>
            </a:r>
            <a:r>
              <a:rPr lang="ko-KR" altLang="en-US" sz="1800" b="1" kern="100" dirty="0">
                <a:effectLst/>
                <a:latin typeface="+mj-ea"/>
                <a:ea typeface="+mj-ea"/>
                <a:cs typeface="Times New Roman" panose="02020603050405020304" pitchFamily="18" charset="0"/>
              </a:rPr>
              <a:t>통일해석</a:t>
            </a:r>
            <a:r>
              <a:rPr lang="en-US" altLang="ko-KR" sz="1800" b="1" kern="100" dirty="0">
                <a:effectLst/>
                <a:latin typeface="+mj-ea"/>
                <a:ea typeface="+mj-ea"/>
                <a:cs typeface="Times New Roman" panose="02020603050405020304" pitchFamily="18" charset="0"/>
              </a:rPr>
              <a:t>) </a:t>
            </a:r>
            <a:r>
              <a:rPr lang="en-US" altLang="ko-KR" sz="1800" kern="100" dirty="0">
                <a:effectLst/>
                <a:latin typeface="+mj-ea"/>
                <a:ea typeface="+mj-ea"/>
                <a:cs typeface="Times New Roman" panose="02020603050405020304" pitchFamily="18" charset="0"/>
              </a:rPr>
              <a:t>SOLAS </a:t>
            </a:r>
            <a:r>
              <a:rPr lang="ko-KR" altLang="en-US" sz="1800" kern="100" dirty="0">
                <a:effectLst/>
                <a:latin typeface="+mj-ea"/>
                <a:ea typeface="+mj-ea"/>
                <a:cs typeface="Times New Roman" panose="02020603050405020304" pitchFamily="18" charset="0"/>
              </a:rPr>
              <a:t>개정과 함께 </a:t>
            </a:r>
            <a:r>
              <a:rPr lang="en-US" altLang="ko-KR" sz="1800" kern="100" dirty="0">
                <a:effectLst/>
                <a:latin typeface="+mj-ea"/>
                <a:ea typeface="+mj-ea"/>
                <a:cs typeface="Times New Roman" panose="02020603050405020304" pitchFamily="18" charset="0"/>
              </a:rPr>
              <a:t>MSC.1/Circ.1456/ Rev.1</a:t>
            </a:r>
            <a:r>
              <a:rPr lang="ko-KR" altLang="en-US" sz="1800" kern="100" dirty="0">
                <a:effectLst/>
                <a:latin typeface="+mj-ea"/>
                <a:ea typeface="+mj-ea"/>
                <a:cs typeface="Times New Roman" panose="02020603050405020304" pitchFamily="18" charset="0"/>
              </a:rPr>
              <a:t>이 함께 승인되었으며</a:t>
            </a:r>
            <a:r>
              <a:rPr lang="en-US" altLang="ko-KR" sz="1800" kern="100" dirty="0">
                <a:effectLst/>
                <a:latin typeface="+mj-ea"/>
                <a:ea typeface="+mj-ea"/>
                <a:cs typeface="Times New Roman" panose="02020603050405020304" pitchFamily="18" charset="0"/>
              </a:rPr>
              <a:t>, </a:t>
            </a:r>
            <a:r>
              <a:rPr lang="en-US" altLang="ko-KR" sz="1800" u="sng" kern="100" dirty="0">
                <a:effectLst/>
                <a:latin typeface="+mj-ea"/>
                <a:ea typeface="+mj-ea"/>
                <a:cs typeface="Times New Roman" panose="02020603050405020304" pitchFamily="18" charset="0"/>
              </a:rPr>
              <a:t>2026</a:t>
            </a:r>
            <a:r>
              <a:rPr lang="ko-KR" altLang="en-US" sz="1800" u="sng" kern="100" dirty="0">
                <a:effectLst/>
                <a:latin typeface="+mj-ea"/>
                <a:ea typeface="+mj-ea"/>
                <a:cs typeface="Times New Roman" panose="02020603050405020304" pitchFamily="18" charset="0"/>
              </a:rPr>
              <a:t>년 </a:t>
            </a:r>
            <a:r>
              <a:rPr lang="en-US" altLang="ko-KR" sz="1800" u="sng" kern="100" dirty="0">
                <a:effectLst/>
                <a:latin typeface="+mj-ea"/>
                <a:ea typeface="+mj-ea"/>
                <a:cs typeface="Times New Roman" panose="02020603050405020304" pitchFamily="18" charset="0"/>
              </a:rPr>
              <a:t>1</a:t>
            </a:r>
            <a:r>
              <a:rPr lang="ko-KR" altLang="en-US" sz="1800" u="sng" kern="100" dirty="0">
                <a:effectLst/>
                <a:latin typeface="+mj-ea"/>
                <a:ea typeface="+mj-ea"/>
                <a:cs typeface="Times New Roman" panose="02020603050405020304" pitchFamily="18" charset="0"/>
              </a:rPr>
              <a:t>월 </a:t>
            </a:r>
            <a:r>
              <a:rPr lang="en-US" altLang="ko-KR" sz="1800" u="sng" kern="100" dirty="0">
                <a:effectLst/>
                <a:latin typeface="+mj-ea"/>
                <a:ea typeface="+mj-ea"/>
                <a:cs typeface="Times New Roman" panose="02020603050405020304" pitchFamily="18" charset="0"/>
              </a:rPr>
              <a:t>1</a:t>
            </a:r>
            <a:r>
              <a:rPr lang="ko-KR" altLang="en-US" sz="1800" u="sng" kern="100" dirty="0">
                <a:effectLst/>
                <a:latin typeface="+mj-ea"/>
                <a:ea typeface="+mj-ea"/>
                <a:cs typeface="Times New Roman" panose="02020603050405020304" pitchFamily="18" charset="0"/>
              </a:rPr>
              <a:t>일 전 건조된 화물선의 제어장소 및 화물제어실은 고정식 화재탐지 및 화재경보장치에 의해 커버될 필요가 없음</a:t>
            </a:r>
            <a:r>
              <a:rPr lang="ko-KR" altLang="en-US" sz="1800" kern="100" dirty="0">
                <a:effectLst/>
                <a:latin typeface="+mj-ea"/>
                <a:ea typeface="+mj-ea"/>
                <a:cs typeface="Times New Roman" panose="02020603050405020304" pitchFamily="18" charset="0"/>
              </a:rPr>
              <a:t>을 명확히 함</a:t>
            </a:r>
            <a:endParaRPr lang="en-US" altLang="ko-KR" sz="1800" kern="0" dirty="0">
              <a:effectLst/>
              <a:latin typeface="+mj-ea"/>
              <a:ea typeface="+mj-ea"/>
              <a:cs typeface="굴림" panose="020B0600000101010101" pitchFamily="50" charset="-127"/>
            </a:endParaRPr>
          </a:p>
        </p:txBody>
      </p:sp>
      <p:sp>
        <p:nvSpPr>
          <p:cNvPr id="6" name="타원 5">
            <a:extLst>
              <a:ext uri="{FF2B5EF4-FFF2-40B4-BE49-F238E27FC236}">
                <a16:creationId xmlns:a16="http://schemas.microsoft.com/office/drawing/2014/main" id="{4618A515-B158-DB47-BEBF-1D32BA52A627}"/>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3465780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SOLAS</a:t>
            </a:r>
            <a:r>
              <a:rPr lang="ko-KR" altLang="en-US" sz="3600" dirty="0"/>
              <a:t> </a:t>
            </a:r>
            <a:r>
              <a:rPr lang="en-US" altLang="ko-KR" sz="3600" dirty="0"/>
              <a:t>II-2/20 </a:t>
            </a:r>
            <a:r>
              <a:rPr lang="ko-KR" altLang="en-US" sz="2800" dirty="0"/>
              <a:t>등</a:t>
            </a:r>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dirty="0">
                <a:solidFill>
                  <a:schemeClr val="tx2">
                    <a:lumMod val="60000"/>
                    <a:lumOff val="40000"/>
                  </a:schemeClr>
                </a:solidFill>
              </a:rPr>
              <a:t>신조 및 현존 로로 여객선의 화재안전</a:t>
            </a:r>
          </a:p>
        </p:txBody>
      </p:sp>
      <p:pic>
        <p:nvPicPr>
          <p:cNvPr id="2" name="그림 1" descr="물, 하늘, 야외, 배이(가) 표시된 사진&#10;&#10;자동 생성된 설명">
            <a:extLst>
              <a:ext uri="{FF2B5EF4-FFF2-40B4-BE49-F238E27FC236}">
                <a16:creationId xmlns:a16="http://schemas.microsoft.com/office/drawing/2014/main" id="{1114CC71-D843-FD58-D3EE-AC5F21696F9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31010" b="10578"/>
          <a:stretch/>
        </p:blipFill>
        <p:spPr bwMode="auto">
          <a:xfrm>
            <a:off x="7218706" y="2271075"/>
            <a:ext cx="4609234" cy="3363727"/>
          </a:xfrm>
          <a:prstGeom prst="rect">
            <a:avLst/>
          </a:prstGeom>
          <a:ln>
            <a:noFill/>
          </a:ln>
          <a:extLst>
            <a:ext uri="{53640926-AAD7-44D8-BBD7-CCE9431645EC}">
              <a14:shadowObscured xmlns:a14="http://schemas.microsoft.com/office/drawing/2010/main"/>
            </a:ext>
          </a:extLst>
        </p:spPr>
      </p:pic>
      <p:sp>
        <p:nvSpPr>
          <p:cNvPr id="4" name="TextBox 3">
            <a:extLst>
              <a:ext uri="{FF2B5EF4-FFF2-40B4-BE49-F238E27FC236}">
                <a16:creationId xmlns:a16="http://schemas.microsoft.com/office/drawing/2014/main" id="{C64A89D5-58AD-76D7-0BA9-4FBA33A15E15}"/>
              </a:ext>
            </a:extLst>
          </p:cNvPr>
          <p:cNvSpPr txBox="1"/>
          <p:nvPr/>
        </p:nvSpPr>
        <p:spPr>
          <a:xfrm>
            <a:off x="491187" y="1678575"/>
            <a:ext cx="6470722" cy="4801314"/>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b="1" kern="0" dirty="0">
                <a:solidFill>
                  <a:srgbClr val="000000"/>
                </a:solidFill>
                <a:latin typeface="+mn-ea"/>
                <a:cs typeface="굴림" panose="020B0600000101010101" pitchFamily="50" charset="-127"/>
              </a:rPr>
              <a:t>(</a:t>
            </a:r>
            <a:r>
              <a:rPr lang="ko-KR" altLang="en-US" b="1" kern="0" dirty="0">
                <a:solidFill>
                  <a:srgbClr val="000000"/>
                </a:solidFill>
                <a:latin typeface="+mn-ea"/>
                <a:cs typeface="굴림" panose="020B0600000101010101" pitchFamily="50" charset="-127"/>
              </a:rPr>
              <a:t>적용</a:t>
            </a:r>
            <a:r>
              <a:rPr lang="en-US" altLang="ko-KR" b="1" kern="0" dirty="0">
                <a:solidFill>
                  <a:srgbClr val="000000"/>
                </a:solidFill>
                <a:latin typeface="+mn-ea"/>
                <a:cs typeface="굴림" panose="020B0600000101010101" pitchFamily="50" charset="-127"/>
              </a:rPr>
              <a:t>)</a:t>
            </a:r>
            <a:r>
              <a:rPr lang="ko-KR" altLang="ko-KR" sz="1800" b="1" kern="0" dirty="0">
                <a:effectLst/>
                <a:latin typeface="+mn-ea"/>
                <a:cs typeface="굴림" panose="020B0600000101010101" pitchFamily="50" charset="-127"/>
              </a:rPr>
              <a:t> </a:t>
            </a:r>
            <a:r>
              <a:rPr lang="ko-KR" altLang="en-US" sz="1800" kern="0" dirty="0">
                <a:effectLst/>
                <a:latin typeface="+mn-ea"/>
                <a:cs typeface="굴림" panose="020B0600000101010101" pitchFamily="50" charset="-127"/>
              </a:rPr>
              <a:t>동 개정</a:t>
            </a:r>
            <a:r>
              <a:rPr lang="ko-KR" altLang="en-US" kern="0" dirty="0">
                <a:latin typeface="+mn-ea"/>
                <a:cs typeface="굴림" panose="020B0600000101010101" pitchFamily="50" charset="-127"/>
              </a:rPr>
              <a:t>사항의 상세요건들은</a:t>
            </a:r>
            <a:r>
              <a:rPr lang="ko-KR" altLang="en-US" sz="1800" kern="0" dirty="0">
                <a:effectLst/>
                <a:latin typeface="+mn-ea"/>
                <a:cs typeface="굴림" panose="020B0600000101010101" pitchFamily="50" charset="-127"/>
              </a:rPr>
              <a:t> </a:t>
            </a:r>
            <a:r>
              <a:rPr lang="en-US" altLang="ko-KR" sz="1800" u="sng" kern="0" dirty="0">
                <a:effectLst/>
                <a:latin typeface="+mn-ea"/>
                <a:cs typeface="굴림" panose="020B0600000101010101" pitchFamily="50" charset="-127"/>
              </a:rPr>
              <a:t>2026.1.1 </a:t>
            </a:r>
            <a:r>
              <a:rPr lang="ko-KR" altLang="en-US" sz="1800" u="sng" kern="0" dirty="0">
                <a:effectLst/>
                <a:latin typeface="+mn-ea"/>
                <a:cs typeface="굴림" panose="020B0600000101010101" pitchFamily="50" charset="-127"/>
              </a:rPr>
              <a:t>이후 건조</a:t>
            </a:r>
            <a:r>
              <a:rPr lang="en-US" altLang="ko-KR" sz="1800" u="sng" kern="0" dirty="0">
                <a:effectLst/>
                <a:latin typeface="+mn-ea"/>
                <a:cs typeface="굴림" panose="020B0600000101010101" pitchFamily="50" charset="-127"/>
              </a:rPr>
              <a:t>(K/L)</a:t>
            </a:r>
            <a:r>
              <a:rPr lang="ko-KR" altLang="en-US" sz="1800" u="sng" kern="0" dirty="0">
                <a:effectLst/>
                <a:latin typeface="+mn-ea"/>
                <a:cs typeface="굴림" panose="020B0600000101010101" pitchFamily="50" charset="-127"/>
              </a:rPr>
              <a:t>된 </a:t>
            </a:r>
            <a:r>
              <a:rPr lang="en-US" altLang="ko-KR" sz="1800" u="sng" kern="0" dirty="0">
                <a:effectLst/>
                <a:latin typeface="+mn-ea"/>
                <a:cs typeface="굴림" panose="020B0600000101010101" pitchFamily="50" charset="-127"/>
              </a:rPr>
              <a:t>1) </a:t>
            </a:r>
            <a:r>
              <a:rPr lang="ko-KR" altLang="en-US" sz="1800" u="sng" kern="0" dirty="0">
                <a:effectLst/>
                <a:latin typeface="+mn-ea"/>
                <a:cs typeface="굴림" panose="020B0600000101010101" pitchFamily="50" charset="-127"/>
              </a:rPr>
              <a:t>로로 여객선</a:t>
            </a:r>
            <a:r>
              <a:rPr lang="en-US" altLang="ko-KR" sz="1800" u="sng" kern="0" dirty="0">
                <a:effectLst/>
                <a:latin typeface="+mn-ea"/>
                <a:cs typeface="굴림" panose="020B0600000101010101" pitchFamily="50" charset="-127"/>
              </a:rPr>
              <a:t>(</a:t>
            </a:r>
            <a:r>
              <a:rPr lang="ko-KR" altLang="en-US" sz="1800" u="sng" kern="0" dirty="0">
                <a:effectLst/>
                <a:latin typeface="+mn-ea"/>
                <a:cs typeface="굴림" panose="020B0600000101010101" pitchFamily="50" charset="-127"/>
              </a:rPr>
              <a:t>신조</a:t>
            </a:r>
            <a:r>
              <a:rPr lang="en-US" altLang="ko-KR" sz="1800" u="sng" kern="0" dirty="0">
                <a:effectLst/>
                <a:latin typeface="+mn-ea"/>
                <a:cs typeface="굴림" panose="020B0600000101010101" pitchFamily="50" charset="-127"/>
              </a:rPr>
              <a:t>)</a:t>
            </a:r>
            <a:r>
              <a:rPr lang="ko-KR" altLang="en-US" sz="1800" u="sng" kern="0" dirty="0">
                <a:effectLst/>
                <a:latin typeface="+mn-ea"/>
                <a:cs typeface="굴림" panose="020B0600000101010101" pitchFamily="50" charset="-127"/>
              </a:rPr>
              <a:t> 또는</a:t>
            </a:r>
            <a:r>
              <a:rPr lang="en-US" altLang="ko-KR" sz="1800" u="sng" kern="0" dirty="0">
                <a:effectLst/>
                <a:latin typeface="+mn-ea"/>
                <a:cs typeface="굴림" panose="020B0600000101010101" pitchFamily="50" charset="-127"/>
              </a:rPr>
              <a:t> 2) </a:t>
            </a:r>
            <a:r>
              <a:rPr lang="ko-KR" altLang="en-US" sz="1800" u="sng" kern="0" dirty="0">
                <a:effectLst/>
                <a:latin typeface="+mn-ea"/>
                <a:cs typeface="굴림" panose="020B0600000101010101" pitchFamily="50" charset="-127"/>
              </a:rPr>
              <a:t>차량구역</a:t>
            </a:r>
            <a:r>
              <a:rPr lang="en-US" altLang="ko-KR" sz="1800" u="sng" kern="0" dirty="0">
                <a:effectLst/>
                <a:latin typeface="+mn-ea"/>
                <a:cs typeface="굴림" panose="020B0600000101010101" pitchFamily="50" charset="-127"/>
              </a:rPr>
              <a:t>, </a:t>
            </a:r>
            <a:r>
              <a:rPr lang="ko-KR" altLang="en-US" u="sng" kern="0" dirty="0">
                <a:latin typeface="+mn-ea"/>
                <a:cs typeface="굴림" panose="020B0600000101010101" pitchFamily="50" charset="-127"/>
              </a:rPr>
              <a:t>특수분류구역 또는 </a:t>
            </a:r>
            <a:r>
              <a:rPr lang="ko-KR" altLang="en-US" u="sng" kern="0" dirty="0" err="1">
                <a:latin typeface="+mn-ea"/>
                <a:cs typeface="굴림" panose="020B0600000101010101" pitchFamily="50" charset="-127"/>
              </a:rPr>
              <a:t>로로구역을</a:t>
            </a:r>
            <a:r>
              <a:rPr lang="ko-KR" altLang="en-US" u="sng" kern="0" dirty="0">
                <a:latin typeface="+mn-ea"/>
                <a:cs typeface="굴림" panose="020B0600000101010101" pitchFamily="50" charset="-127"/>
              </a:rPr>
              <a:t> 가지는 여객선</a:t>
            </a:r>
            <a:r>
              <a:rPr lang="en-US" altLang="ko-KR" sz="1800" u="sng" kern="0" dirty="0">
                <a:effectLst/>
                <a:latin typeface="+mn-ea"/>
                <a:cs typeface="굴림" panose="020B0600000101010101" pitchFamily="50" charset="-127"/>
              </a:rPr>
              <a:t>(</a:t>
            </a:r>
            <a:r>
              <a:rPr lang="ko-KR" altLang="en-US" sz="1800" u="sng" kern="0" dirty="0">
                <a:effectLst/>
                <a:latin typeface="+mn-ea"/>
                <a:cs typeface="굴림" panose="020B0600000101010101" pitchFamily="50" charset="-127"/>
              </a:rPr>
              <a:t>신조</a:t>
            </a:r>
            <a:r>
              <a:rPr lang="en-US" altLang="ko-KR" sz="1800" u="sng" kern="0" dirty="0">
                <a:effectLst/>
                <a:latin typeface="+mn-ea"/>
                <a:cs typeface="굴림" panose="020B0600000101010101" pitchFamily="50" charset="-127"/>
              </a:rPr>
              <a:t>)</a:t>
            </a:r>
            <a:r>
              <a:rPr lang="ko-KR" altLang="en-US" sz="1800" kern="0" dirty="0">
                <a:effectLst/>
                <a:latin typeface="+mn-ea"/>
                <a:cs typeface="굴림" panose="020B0600000101010101" pitchFamily="50" charset="-127"/>
              </a:rPr>
              <a:t>에 적용</a:t>
            </a:r>
            <a:endParaRPr lang="en-US" altLang="ko-KR" sz="1800" kern="0" dirty="0">
              <a:effectLst/>
              <a:latin typeface="+mn-ea"/>
              <a:cs typeface="굴림" panose="020B0600000101010101" pitchFamily="50" charset="-127"/>
            </a:endParaRPr>
          </a:p>
          <a:p>
            <a:pPr marL="342900" lvl="0" indent="-342900" algn="just" latinLnBrk="1">
              <a:buFont typeface="Wingdings" panose="05000000000000000000" pitchFamily="2" charset="2"/>
              <a:buChar char=""/>
            </a:pPr>
            <a:endParaRPr lang="en-US" altLang="ko-KR" sz="1800" kern="0" dirty="0">
              <a:effectLst/>
              <a:latin typeface="+mn-ea"/>
              <a:cs typeface="굴림" panose="020B0600000101010101" pitchFamily="50" charset="-127"/>
            </a:endParaRPr>
          </a:p>
          <a:p>
            <a:pPr marL="342900" lvl="0" indent="-342900" algn="just" latinLnBrk="1">
              <a:buFont typeface="Wingdings" panose="05000000000000000000" pitchFamily="2" charset="2"/>
              <a:buChar char=""/>
            </a:pPr>
            <a:r>
              <a:rPr lang="en-US" altLang="ko-KR" b="1" kern="0" dirty="0">
                <a:latin typeface="+mn-ea"/>
                <a:cs typeface="굴림" panose="020B0600000101010101" pitchFamily="50" charset="-127"/>
              </a:rPr>
              <a:t>(</a:t>
            </a:r>
            <a:r>
              <a:rPr lang="ko-KR" altLang="en-US" b="1" kern="0" dirty="0">
                <a:latin typeface="+mn-ea"/>
                <a:cs typeface="굴림" panose="020B0600000101010101" pitchFamily="50" charset="-127"/>
              </a:rPr>
              <a:t>소급적용</a:t>
            </a:r>
            <a:r>
              <a:rPr lang="en-US" altLang="ko-KR" b="1" kern="0" dirty="0">
                <a:latin typeface="+mn-ea"/>
                <a:cs typeface="굴림" panose="020B0600000101010101" pitchFamily="50" charset="-127"/>
              </a:rPr>
              <a:t>) </a:t>
            </a:r>
            <a:r>
              <a:rPr lang="ko-KR" altLang="en-US" sz="1800" kern="0" dirty="0">
                <a:effectLst/>
                <a:latin typeface="+mn-ea"/>
                <a:cs typeface="굴림" panose="020B0600000101010101" pitchFamily="50" charset="-127"/>
              </a:rPr>
              <a:t>일부 규정들은 </a:t>
            </a:r>
            <a:r>
              <a:rPr lang="en-US" altLang="ko-KR" sz="1800" u="sng" kern="0" dirty="0">
                <a:effectLst/>
                <a:latin typeface="+mn-ea"/>
                <a:cs typeface="굴림" panose="020B0600000101010101" pitchFamily="50" charset="-127"/>
              </a:rPr>
              <a:t>2026.1.1 </a:t>
            </a:r>
            <a:r>
              <a:rPr lang="ko-KR" altLang="en-US" sz="1800" u="sng" kern="0" dirty="0">
                <a:effectLst/>
                <a:latin typeface="+mn-ea"/>
                <a:cs typeface="굴림" panose="020B0600000101010101" pitchFamily="50" charset="-127"/>
              </a:rPr>
              <a:t>전 건조된 여객선</a:t>
            </a:r>
            <a:r>
              <a:rPr lang="en-US" altLang="ko-KR" sz="1800" u="sng" kern="0" dirty="0">
                <a:effectLst/>
                <a:latin typeface="+mn-ea"/>
                <a:cs typeface="굴림" panose="020B0600000101010101" pitchFamily="50" charset="-127"/>
              </a:rPr>
              <a:t>(</a:t>
            </a:r>
            <a:r>
              <a:rPr lang="ko-KR" altLang="en-US" sz="1800" u="sng" kern="0" dirty="0">
                <a:effectLst/>
                <a:latin typeface="+mn-ea"/>
                <a:cs typeface="굴림" panose="020B0600000101010101" pitchFamily="50" charset="-127"/>
              </a:rPr>
              <a:t>현존</a:t>
            </a:r>
            <a:r>
              <a:rPr lang="en-US" altLang="ko-KR" sz="1800" u="sng" kern="0" dirty="0">
                <a:effectLst/>
                <a:latin typeface="+mn-ea"/>
                <a:cs typeface="굴림" panose="020B0600000101010101" pitchFamily="50" charset="-127"/>
              </a:rPr>
              <a:t>)</a:t>
            </a:r>
            <a:r>
              <a:rPr lang="ko-KR" altLang="en-US" sz="1800" u="sng" kern="0" dirty="0">
                <a:effectLst/>
                <a:latin typeface="+mn-ea"/>
                <a:cs typeface="굴림" panose="020B0600000101010101" pitchFamily="50" charset="-127"/>
              </a:rPr>
              <a:t>에 </a:t>
            </a:r>
            <a:r>
              <a:rPr lang="en-US" altLang="ko-KR" sz="1800" u="sng" kern="0" dirty="0">
                <a:effectLst/>
                <a:latin typeface="+mn-ea"/>
                <a:cs typeface="굴림" panose="020B0600000101010101" pitchFamily="50" charset="-127"/>
              </a:rPr>
              <a:t>2028.1.1 </a:t>
            </a:r>
            <a:r>
              <a:rPr lang="ko-KR" altLang="en-US" sz="1800" u="sng" kern="0" dirty="0">
                <a:effectLst/>
                <a:latin typeface="+mn-ea"/>
                <a:cs typeface="굴림" panose="020B0600000101010101" pitchFamily="50" charset="-127"/>
              </a:rPr>
              <a:t>이후 도래하는 첫번째 검사 시까지 소급</a:t>
            </a:r>
            <a:r>
              <a:rPr lang="ko-KR" altLang="en-US" sz="1800" kern="0" dirty="0">
                <a:effectLst/>
                <a:latin typeface="+mn-ea"/>
                <a:cs typeface="굴림" panose="020B0600000101010101" pitchFamily="50" charset="-127"/>
              </a:rPr>
              <a:t> 적용</a:t>
            </a:r>
            <a:endParaRPr lang="en-US" altLang="ko-KR" sz="1800" kern="0" dirty="0">
              <a:effectLst/>
              <a:latin typeface="+mn-ea"/>
              <a:cs typeface="굴림" panose="020B0600000101010101" pitchFamily="50" charset="-127"/>
            </a:endParaRPr>
          </a:p>
          <a:p>
            <a:pPr marL="342900" lvl="0" indent="-342900" algn="just" latinLnBrk="1">
              <a:buFont typeface="Wingdings" panose="05000000000000000000" pitchFamily="2" charset="2"/>
              <a:buChar char=""/>
            </a:pPr>
            <a:endParaRPr lang="en-US" altLang="ko-KR" sz="1800" kern="0" dirty="0">
              <a:effectLst/>
              <a:latin typeface="+mn-ea"/>
              <a:cs typeface="굴림" panose="020B0600000101010101" pitchFamily="50" charset="-127"/>
            </a:endParaRPr>
          </a:p>
          <a:p>
            <a:pPr marL="342900" lvl="0" indent="-342900" algn="just" latinLnBrk="1">
              <a:buFont typeface="Wingdings" panose="05000000000000000000" pitchFamily="2" charset="2"/>
              <a:buChar char=""/>
            </a:pPr>
            <a:r>
              <a:rPr lang="en-US" altLang="ko-KR" b="1" kern="0" dirty="0">
                <a:solidFill>
                  <a:srgbClr val="000000"/>
                </a:solidFill>
                <a:latin typeface="+mn-ea"/>
                <a:cs typeface="굴림" panose="020B0600000101010101" pitchFamily="50" charset="-127"/>
              </a:rPr>
              <a:t>(</a:t>
            </a:r>
            <a:r>
              <a:rPr lang="ko-KR" altLang="en-US" b="1" kern="0" dirty="0">
                <a:solidFill>
                  <a:srgbClr val="000000"/>
                </a:solidFill>
                <a:latin typeface="+mn-ea"/>
                <a:cs typeface="굴림" panose="020B0600000101010101" pitchFamily="50" charset="-127"/>
              </a:rPr>
              <a:t>개정사항</a:t>
            </a:r>
            <a:r>
              <a:rPr lang="en-US" altLang="ko-KR" b="1" kern="0" dirty="0">
                <a:solidFill>
                  <a:srgbClr val="000000"/>
                </a:solidFill>
                <a:latin typeface="+mn-ea"/>
                <a:cs typeface="굴림" panose="020B0600000101010101" pitchFamily="50" charset="-127"/>
              </a:rPr>
              <a:t>) (</a:t>
            </a:r>
            <a:r>
              <a:rPr lang="ko-KR" altLang="en-US" sz="1800" kern="0" dirty="0">
                <a:effectLst/>
                <a:latin typeface="+mn-ea"/>
                <a:cs typeface="굴림" panose="020B0600000101010101" pitchFamily="50" charset="-127"/>
              </a:rPr>
              <a:t>로로</a:t>
            </a:r>
            <a:r>
              <a:rPr lang="en-US" altLang="ko-KR" sz="1800" kern="0" dirty="0">
                <a:effectLst/>
                <a:latin typeface="+mn-ea"/>
                <a:cs typeface="굴림" panose="020B0600000101010101" pitchFamily="50" charset="-127"/>
              </a:rPr>
              <a:t>)</a:t>
            </a:r>
            <a:r>
              <a:rPr lang="ko-KR" altLang="en-US" sz="1800" kern="0" dirty="0">
                <a:effectLst/>
                <a:latin typeface="+mn-ea"/>
                <a:cs typeface="굴림" panose="020B0600000101010101" pitchFamily="50" charset="-127"/>
              </a:rPr>
              <a:t> 여객선의 </a:t>
            </a:r>
            <a:r>
              <a:rPr lang="ko-KR" altLang="en-US" sz="1800" kern="0" dirty="0" err="1">
                <a:effectLst/>
                <a:latin typeface="+mn-ea"/>
                <a:cs typeface="굴림" panose="020B0600000101010101" pitchFamily="50" charset="-127"/>
              </a:rPr>
              <a:t>로로구역</a:t>
            </a:r>
            <a:r>
              <a:rPr lang="en-US" altLang="ko-KR" sz="1800" kern="0" dirty="0">
                <a:effectLst/>
                <a:latin typeface="+mn-ea"/>
                <a:cs typeface="굴림" panose="020B0600000101010101" pitchFamily="50" charset="-127"/>
              </a:rPr>
              <a:t>, </a:t>
            </a:r>
            <a:r>
              <a:rPr lang="ko-KR" altLang="en-US" sz="1800" kern="0" dirty="0">
                <a:effectLst/>
                <a:latin typeface="+mn-ea"/>
                <a:cs typeface="굴림" panose="020B0600000101010101" pitchFamily="50" charset="-127"/>
              </a:rPr>
              <a:t>차량구역</a:t>
            </a:r>
            <a:r>
              <a:rPr lang="en-US" altLang="ko-KR" sz="1800" kern="0" dirty="0">
                <a:effectLst/>
                <a:latin typeface="+mn-ea"/>
                <a:cs typeface="굴림" panose="020B0600000101010101" pitchFamily="50" charset="-127"/>
              </a:rPr>
              <a:t>, </a:t>
            </a:r>
            <a:r>
              <a:rPr lang="ko-KR" altLang="en-US" sz="1800" kern="0" dirty="0">
                <a:effectLst/>
                <a:latin typeface="+mn-ea"/>
                <a:cs typeface="굴림" panose="020B0600000101010101" pitchFamily="50" charset="-127"/>
              </a:rPr>
              <a:t>특수분류구역 및 노출갑판 상 화재안전을 강화할 수 있도록 다음과 같은  다양한 화재안전요건들을 수립 </a:t>
            </a:r>
            <a:endParaRPr lang="en-US" altLang="ko-KR" sz="1800" kern="0" dirty="0">
              <a:effectLst/>
              <a:latin typeface="+mn-ea"/>
              <a:cs typeface="굴림" panose="020B0600000101010101" pitchFamily="50" charset="-127"/>
            </a:endParaRPr>
          </a:p>
          <a:p>
            <a:pPr marL="342900" lvl="0" indent="-342900" algn="just" latinLnBrk="1">
              <a:buFont typeface="Wingdings" panose="05000000000000000000" pitchFamily="2" charset="2"/>
              <a:buChar char=""/>
            </a:pPr>
            <a:endParaRPr lang="en-US" altLang="ko-KR" kern="0" dirty="0">
              <a:latin typeface="+mn-ea"/>
              <a:cs typeface="굴림" panose="020B0600000101010101" pitchFamily="50" charset="-127"/>
            </a:endParaRPr>
          </a:p>
          <a:p>
            <a:pPr marL="800100" lvl="1" indent="-342900">
              <a:buAutoNum type="arabicParenR"/>
            </a:pPr>
            <a:r>
              <a:rPr lang="ko-KR" altLang="en-US" kern="0" dirty="0">
                <a:effectLst/>
                <a:latin typeface="+mn-ea"/>
                <a:cs typeface="굴림" panose="020B0600000101010101" pitchFamily="50" charset="-127"/>
              </a:rPr>
              <a:t>연기</a:t>
            </a:r>
            <a:r>
              <a:rPr lang="en-US" altLang="ko-KR" kern="0" dirty="0">
                <a:effectLst/>
                <a:latin typeface="+mn-ea"/>
                <a:cs typeface="굴림" panose="020B0600000101010101" pitchFamily="50" charset="-127"/>
              </a:rPr>
              <a:t>-</a:t>
            </a:r>
            <a:r>
              <a:rPr lang="ko-KR" altLang="en-US" kern="0" dirty="0">
                <a:effectLst/>
                <a:latin typeface="+mn-ea"/>
                <a:cs typeface="굴림" panose="020B0600000101010101" pitchFamily="50" charset="-127"/>
              </a:rPr>
              <a:t>열 탐지기</a:t>
            </a:r>
            <a:endParaRPr lang="en-US" altLang="ko-KR" kern="0" dirty="0">
              <a:effectLst/>
              <a:latin typeface="+mn-ea"/>
              <a:cs typeface="굴림" panose="020B0600000101010101" pitchFamily="50" charset="-127"/>
            </a:endParaRPr>
          </a:p>
          <a:p>
            <a:pPr marL="800100" lvl="1" indent="-342900">
              <a:buAutoNum type="arabicParenR"/>
            </a:pPr>
            <a:r>
              <a:rPr lang="ko-KR" altLang="en-US" kern="0" dirty="0">
                <a:latin typeface="+mn-ea"/>
                <a:cs typeface="굴림" panose="020B0600000101010101" pitchFamily="50" charset="-127"/>
              </a:rPr>
              <a:t>열 탐지기의 대안으로서 </a:t>
            </a:r>
            <a:r>
              <a:rPr lang="en-US" altLang="ko-KR" kern="0" dirty="0">
                <a:latin typeface="+mn-ea"/>
                <a:cs typeface="굴림" panose="020B0600000101010101" pitchFamily="50" charset="-127"/>
              </a:rPr>
              <a:t>Linear Heat Detector</a:t>
            </a:r>
            <a:endParaRPr lang="en-US" altLang="ko-KR" kern="0" dirty="0">
              <a:effectLst/>
              <a:latin typeface="+mn-ea"/>
              <a:cs typeface="굴림" panose="020B0600000101010101" pitchFamily="50" charset="-127"/>
            </a:endParaRPr>
          </a:p>
          <a:p>
            <a:pPr marL="800100" lvl="1" indent="-342900">
              <a:buAutoNum type="arabicParenR"/>
            </a:pPr>
            <a:r>
              <a:rPr lang="ko-KR" altLang="en-US" kern="0" dirty="0">
                <a:effectLst/>
                <a:latin typeface="+mn-ea"/>
                <a:cs typeface="굴림" panose="020B0600000101010101" pitchFamily="50" charset="-127"/>
              </a:rPr>
              <a:t>비디오 모니터링</a:t>
            </a:r>
            <a:endParaRPr lang="en-US" altLang="ko-KR" kern="0" dirty="0">
              <a:latin typeface="+mn-ea"/>
              <a:cs typeface="굴림" panose="020B0600000101010101" pitchFamily="50" charset="-127"/>
            </a:endParaRPr>
          </a:p>
          <a:p>
            <a:pPr marL="800100" lvl="1" indent="-342900">
              <a:buAutoNum type="arabicParenR"/>
            </a:pPr>
            <a:r>
              <a:rPr lang="ko-KR" altLang="en-US" kern="0" dirty="0">
                <a:effectLst/>
                <a:latin typeface="+mn-ea"/>
                <a:cs typeface="굴림" panose="020B0600000101010101" pitchFamily="50" charset="-127"/>
              </a:rPr>
              <a:t>구조적 화재보호 </a:t>
            </a:r>
            <a:r>
              <a:rPr lang="ko-KR" altLang="en-US" kern="0" dirty="0">
                <a:latin typeface="+mn-ea"/>
                <a:cs typeface="굴림" panose="020B0600000101010101" pitchFamily="50" charset="-127"/>
              </a:rPr>
              <a:t>및 개구의 배치</a:t>
            </a:r>
            <a:endParaRPr lang="en-US" altLang="ko-KR" kern="0" dirty="0">
              <a:effectLst/>
              <a:latin typeface="+mn-ea"/>
              <a:cs typeface="굴림" panose="020B0600000101010101" pitchFamily="50" charset="-127"/>
            </a:endParaRPr>
          </a:p>
          <a:p>
            <a:pPr marL="800100" lvl="1" indent="-342900">
              <a:buAutoNum type="arabicParenR"/>
            </a:pPr>
            <a:r>
              <a:rPr lang="ko-KR" altLang="en-US" kern="0" dirty="0">
                <a:effectLst/>
                <a:latin typeface="+mn-ea"/>
                <a:cs typeface="굴림" panose="020B0600000101010101" pitchFamily="50" charset="-127"/>
              </a:rPr>
              <a:t>고정식 물 방사기</a:t>
            </a:r>
            <a:r>
              <a:rPr lang="en-US" altLang="ko-KR" kern="0" dirty="0">
                <a:effectLst/>
                <a:latin typeface="+mn-ea"/>
                <a:cs typeface="굴림" panose="020B0600000101010101" pitchFamily="50" charset="-127"/>
              </a:rPr>
              <a:t>(water monitor)</a:t>
            </a:r>
          </a:p>
          <a:p>
            <a:pPr marL="800100" lvl="1" indent="-342900">
              <a:buAutoNum type="arabicParenR"/>
            </a:pPr>
            <a:r>
              <a:rPr lang="ko-KR" altLang="en-US" kern="0" dirty="0">
                <a:effectLst/>
                <a:latin typeface="+mn-ea"/>
                <a:cs typeface="굴림" panose="020B0600000101010101" pitchFamily="50" charset="-127"/>
              </a:rPr>
              <a:t>고정식 </a:t>
            </a:r>
            <a:r>
              <a:rPr lang="ko-KR" altLang="en-US" kern="0" dirty="0" err="1">
                <a:effectLst/>
                <a:latin typeface="+mn-ea"/>
                <a:cs typeface="굴림" panose="020B0600000101010101" pitchFamily="50" charset="-127"/>
              </a:rPr>
              <a:t>가압식</a:t>
            </a:r>
            <a:r>
              <a:rPr lang="ko-KR" altLang="en-US" kern="0" dirty="0">
                <a:effectLst/>
                <a:latin typeface="+mn-ea"/>
                <a:cs typeface="굴림" panose="020B0600000101010101" pitchFamily="50" charset="-127"/>
              </a:rPr>
              <a:t> 분무장치의 구역표시</a:t>
            </a:r>
            <a:endParaRPr lang="en-US" altLang="ko-KR" kern="0" dirty="0">
              <a:effectLst/>
              <a:latin typeface="+mn-ea"/>
              <a:cs typeface="굴림" panose="020B0600000101010101" pitchFamily="50" charset="-127"/>
            </a:endParaRPr>
          </a:p>
        </p:txBody>
      </p:sp>
      <p:sp>
        <p:nvSpPr>
          <p:cNvPr id="5" name="타원 4">
            <a:extLst>
              <a:ext uri="{FF2B5EF4-FFF2-40B4-BE49-F238E27FC236}">
                <a16:creationId xmlns:a16="http://schemas.microsoft.com/office/drawing/2014/main" id="{C520D763-4141-E8B0-669F-00AEF416E639}"/>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31865193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SOLAS</a:t>
            </a:r>
            <a:r>
              <a:rPr lang="ko-KR" altLang="en-US" sz="3600" dirty="0"/>
              <a:t> </a:t>
            </a:r>
            <a:r>
              <a:rPr lang="en-US" altLang="ko-KR" sz="3600" dirty="0"/>
              <a:t>II-2/20 </a:t>
            </a:r>
            <a:r>
              <a:rPr lang="ko-KR" altLang="en-US" sz="2800" dirty="0"/>
              <a:t>등</a:t>
            </a:r>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dirty="0">
                <a:solidFill>
                  <a:schemeClr val="tx2">
                    <a:lumMod val="60000"/>
                    <a:lumOff val="40000"/>
                  </a:schemeClr>
                </a:solidFill>
              </a:rPr>
              <a:t>현존 로로 여객선의 화재안전 </a:t>
            </a:r>
            <a:r>
              <a:rPr lang="en-US" altLang="ko-KR" sz="2400" dirty="0">
                <a:solidFill>
                  <a:schemeClr val="tx2">
                    <a:lumMod val="60000"/>
                    <a:lumOff val="40000"/>
                  </a:schemeClr>
                </a:solidFill>
              </a:rPr>
              <a:t>(</a:t>
            </a:r>
            <a:r>
              <a:rPr lang="ko-KR" altLang="en-US" sz="2400" dirty="0">
                <a:solidFill>
                  <a:schemeClr val="tx2">
                    <a:lumMod val="60000"/>
                    <a:lumOff val="40000"/>
                  </a:schemeClr>
                </a:solidFill>
              </a:rPr>
              <a:t>탐지 및 경보</a:t>
            </a:r>
            <a:r>
              <a:rPr lang="en-US" altLang="ko-KR" sz="2400" dirty="0">
                <a:solidFill>
                  <a:schemeClr val="tx2">
                    <a:lumMod val="60000"/>
                    <a:lumOff val="40000"/>
                  </a:schemeClr>
                </a:solidFill>
              </a:rPr>
              <a:t>)</a:t>
            </a:r>
            <a:endParaRPr lang="ko-KR" altLang="en-US" sz="2400" dirty="0">
              <a:solidFill>
                <a:schemeClr val="tx2">
                  <a:lumMod val="60000"/>
                  <a:lumOff val="40000"/>
                </a:schemeClr>
              </a:solidFill>
            </a:endParaRPr>
          </a:p>
        </p:txBody>
      </p:sp>
      <p:sp>
        <p:nvSpPr>
          <p:cNvPr id="18" name="TextBox 17">
            <a:extLst>
              <a:ext uri="{FF2B5EF4-FFF2-40B4-BE49-F238E27FC236}">
                <a16:creationId xmlns:a16="http://schemas.microsoft.com/office/drawing/2014/main" id="{83876CB7-7AA5-CF82-4BF0-27FF05D26544}"/>
              </a:ext>
            </a:extLst>
          </p:cNvPr>
          <p:cNvSpPr txBox="1"/>
          <p:nvPr/>
        </p:nvSpPr>
        <p:spPr>
          <a:xfrm>
            <a:off x="530576" y="1500473"/>
            <a:ext cx="11130848" cy="2031325"/>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ko-KR" altLang="ko-KR" sz="1800" kern="0" dirty="0">
                <a:effectLst/>
                <a:ea typeface="나눔고딕" panose="020D0604000000000000" pitchFamily="50" charset="-127"/>
                <a:cs typeface="굴림" panose="020B0600000101010101" pitchFamily="50" charset="-127"/>
              </a:rPr>
              <a:t>차량구역</a:t>
            </a:r>
            <a:r>
              <a:rPr lang="en-US" altLang="ko-KR" sz="1800" kern="0" dirty="0">
                <a:effectLst/>
                <a:ea typeface="나눔고딕" panose="020D0604000000000000" pitchFamily="50" charset="-127"/>
                <a:cs typeface="굴림" panose="020B0600000101010101" pitchFamily="50" charset="-127"/>
              </a:rPr>
              <a:t>, </a:t>
            </a:r>
            <a:r>
              <a:rPr lang="ko-KR" altLang="ko-KR" sz="1800" kern="0" dirty="0">
                <a:effectLst/>
                <a:ea typeface="나눔고딕" panose="020D0604000000000000" pitchFamily="50" charset="-127"/>
                <a:cs typeface="굴림" panose="020B0600000101010101" pitchFamily="50" charset="-127"/>
              </a:rPr>
              <a:t>특수분류구역 및 </a:t>
            </a:r>
            <a:r>
              <a:rPr lang="ko-KR" altLang="ko-KR" sz="1800" kern="0" dirty="0" err="1">
                <a:effectLst/>
                <a:ea typeface="나눔고딕" panose="020D0604000000000000" pitchFamily="50" charset="-127"/>
                <a:cs typeface="굴림" panose="020B0600000101010101" pitchFamily="50" charset="-127"/>
              </a:rPr>
              <a:t>로로구역의</a:t>
            </a:r>
            <a:r>
              <a:rPr lang="ko-KR" altLang="ko-KR" sz="1800" kern="0" dirty="0">
                <a:effectLst/>
                <a:ea typeface="나눔고딕" panose="020D0604000000000000" pitchFamily="50" charset="-127"/>
                <a:cs typeface="굴림" panose="020B0600000101010101" pitchFamily="50" charset="-127"/>
              </a:rPr>
              <a:t> 고정식 화재탐지 및 화재경보장치는 </a:t>
            </a:r>
            <a:r>
              <a:rPr lang="ko-KR" altLang="ko-KR" sz="1800" b="1" kern="0" dirty="0">
                <a:effectLst/>
                <a:ea typeface="나눔고딕" panose="020D0604000000000000" pitchFamily="50" charset="-127"/>
                <a:cs typeface="굴림" panose="020B0600000101010101" pitchFamily="50" charset="-127"/>
              </a:rPr>
              <a:t>연기 및 열 탐지기</a:t>
            </a:r>
            <a:r>
              <a:rPr lang="ko-KR" altLang="ko-KR" sz="1800" kern="0" dirty="0">
                <a:effectLst/>
                <a:ea typeface="나눔고딕" panose="020D0604000000000000" pitchFamily="50" charset="-127"/>
                <a:cs typeface="굴림" panose="020B0600000101010101" pitchFamily="50" charset="-127"/>
              </a:rPr>
              <a:t>를 구비해야 함</a:t>
            </a:r>
            <a:r>
              <a:rPr lang="en-US" altLang="ko-KR" sz="1800" kern="0" dirty="0">
                <a:effectLst/>
                <a:ea typeface="나눔고딕" panose="020D0604000000000000" pitchFamily="50" charset="-127"/>
                <a:cs typeface="굴림" panose="020B0600000101010101" pitchFamily="50" charset="-127"/>
              </a:rPr>
              <a:t>. </a:t>
            </a:r>
            <a:r>
              <a:rPr lang="ko-KR" altLang="ko-KR" sz="1800" kern="0" dirty="0">
                <a:effectLst/>
                <a:ea typeface="나눔고딕" panose="020D0604000000000000" pitchFamily="50" charset="-127"/>
                <a:cs typeface="굴림" panose="020B0600000101010101" pitchFamily="50" charset="-127"/>
              </a:rPr>
              <a:t>이 경우</a:t>
            </a:r>
            <a:r>
              <a:rPr lang="en-US" altLang="ko-KR" sz="1800" kern="0" dirty="0">
                <a:effectLst/>
                <a:ea typeface="나눔고딕" panose="020D0604000000000000" pitchFamily="50" charset="-127"/>
                <a:cs typeface="굴림" panose="020B0600000101010101" pitchFamily="50" charset="-127"/>
              </a:rPr>
              <a:t>, </a:t>
            </a:r>
            <a:r>
              <a:rPr lang="ko-KR" altLang="ko-KR" sz="1800" kern="0" dirty="0">
                <a:effectLst/>
                <a:ea typeface="나눔고딕" panose="020D0604000000000000" pitchFamily="50" charset="-127"/>
                <a:cs typeface="굴림" panose="020B0600000101010101" pitchFamily="50" charset="-127"/>
              </a:rPr>
              <a:t>열 탐지기는 연기 탐지기의 설치간격 및 범위 요건</a:t>
            </a:r>
            <a:r>
              <a:rPr lang="en-US" altLang="ko-KR" sz="1800" kern="0" dirty="0">
                <a:effectLst/>
                <a:ea typeface="나눔고딕" panose="020D0604000000000000" pitchFamily="50" charset="-127"/>
                <a:cs typeface="굴림" panose="020B0600000101010101" pitchFamily="50" charset="-127"/>
              </a:rPr>
              <a:t>(</a:t>
            </a:r>
            <a:r>
              <a:rPr lang="ko-KR" altLang="ko-KR" sz="1800" kern="0" dirty="0">
                <a:effectLst/>
                <a:ea typeface="나눔고딕" panose="020D0604000000000000" pitchFamily="50" charset="-127"/>
                <a:cs typeface="굴림" panose="020B0600000101010101" pitchFamily="50" charset="-127"/>
              </a:rPr>
              <a:t>즉</a:t>
            </a:r>
            <a:r>
              <a:rPr lang="en-US" altLang="ko-KR" sz="1800" kern="0" dirty="0">
                <a:effectLst/>
                <a:ea typeface="나눔고딕" panose="020D0604000000000000" pitchFamily="50" charset="-127"/>
                <a:cs typeface="굴림" panose="020B0600000101010101" pitchFamily="50" charset="-127"/>
              </a:rPr>
              <a:t>, 5.5m </a:t>
            </a:r>
            <a:r>
              <a:rPr lang="ko-KR" altLang="ko-KR" sz="1800" kern="0" dirty="0">
                <a:effectLst/>
                <a:ea typeface="나눔고딕" panose="020D0604000000000000" pitchFamily="50" charset="-127"/>
                <a:cs typeface="굴림" panose="020B0600000101010101" pitchFamily="50" charset="-127"/>
              </a:rPr>
              <a:t>및</a:t>
            </a:r>
            <a:r>
              <a:rPr lang="en-US" altLang="ko-KR" sz="1800" kern="0" dirty="0">
                <a:effectLst/>
                <a:ea typeface="나눔고딕" panose="020D0604000000000000" pitchFamily="50" charset="-127"/>
                <a:cs typeface="굴림" panose="020B0600000101010101" pitchFamily="50" charset="-127"/>
              </a:rPr>
              <a:t> 74m</a:t>
            </a:r>
            <a:r>
              <a:rPr lang="en-US" altLang="ko-KR" sz="1800" kern="0" baseline="30000" dirty="0">
                <a:effectLst/>
                <a:ea typeface="나눔고딕" panose="020D0604000000000000" pitchFamily="50" charset="-127"/>
                <a:cs typeface="굴림" panose="020B0600000101010101" pitchFamily="50" charset="-127"/>
              </a:rPr>
              <a:t>2</a:t>
            </a:r>
            <a:r>
              <a:rPr lang="en-US" altLang="ko-KR" sz="1800" kern="0" dirty="0">
                <a:effectLst/>
                <a:ea typeface="나눔고딕" panose="020D0604000000000000" pitchFamily="50" charset="-127"/>
                <a:cs typeface="굴림" panose="020B0600000101010101" pitchFamily="50" charset="-127"/>
              </a:rPr>
              <a:t>)</a:t>
            </a:r>
            <a:r>
              <a:rPr lang="ko-KR" altLang="ko-KR" sz="1800" kern="0" dirty="0">
                <a:effectLst/>
                <a:ea typeface="나눔고딕" panose="020D0604000000000000" pitchFamily="50" charset="-127"/>
                <a:cs typeface="굴림" panose="020B0600000101010101" pitchFamily="50" charset="-127"/>
              </a:rPr>
              <a:t>을 준수해야 함</a:t>
            </a:r>
            <a:r>
              <a:rPr lang="en-US" altLang="ko-KR" sz="1800" kern="0" dirty="0">
                <a:effectLst/>
                <a:ea typeface="나눔고딕" panose="020D0604000000000000" pitchFamily="50" charset="-127"/>
                <a:cs typeface="굴림" panose="020B0600000101010101" pitchFamily="50" charset="-127"/>
              </a:rPr>
              <a:t>. </a:t>
            </a:r>
          </a:p>
          <a:p>
            <a:pPr marL="342900" lvl="0" indent="-342900" algn="just" latinLnBrk="1">
              <a:buFont typeface="Wingdings" panose="05000000000000000000" pitchFamily="2" charset="2"/>
              <a:buChar char=""/>
            </a:pPr>
            <a:endParaRPr lang="en-US" altLang="ko-KR" kern="0" dirty="0">
              <a:latin typeface="나눔고딕" panose="020D0604000000000000" pitchFamily="50" charset="-127"/>
              <a:ea typeface="나눔고딕" panose="020D0604000000000000" pitchFamily="50" charset="-127"/>
              <a:cs typeface="굴림" panose="020B0600000101010101" pitchFamily="50" charset="-127"/>
            </a:endParaRPr>
          </a:p>
          <a:p>
            <a:pPr marL="342900" lvl="0" indent="-342900" algn="just" latinLnBrk="1">
              <a:buFont typeface="Wingdings" panose="05000000000000000000" pitchFamily="2" charset="2"/>
              <a:buChar char=""/>
            </a:pPr>
            <a:r>
              <a:rPr lang="ko-KR" altLang="ko-KR" sz="1800" kern="0" dirty="0">
                <a:effectLst/>
                <a:ea typeface="나눔고딕" panose="020D0604000000000000" pitchFamily="50" charset="-127"/>
                <a:cs typeface="굴림" panose="020B0600000101010101" pitchFamily="50" charset="-127"/>
              </a:rPr>
              <a:t>차량구역</a:t>
            </a:r>
            <a:r>
              <a:rPr lang="en-US" altLang="ko-KR" sz="1800" kern="0" dirty="0">
                <a:effectLst/>
                <a:ea typeface="나눔고딕" panose="020D0604000000000000" pitchFamily="50" charset="-127"/>
                <a:cs typeface="굴림" panose="020B0600000101010101" pitchFamily="50" charset="-127"/>
              </a:rPr>
              <a:t>, </a:t>
            </a:r>
            <a:r>
              <a:rPr lang="ko-KR" altLang="ko-KR" sz="1800" kern="0" dirty="0">
                <a:effectLst/>
                <a:ea typeface="나눔고딕" panose="020D0604000000000000" pitchFamily="50" charset="-127"/>
                <a:cs typeface="굴림" panose="020B0600000101010101" pitchFamily="50" charset="-127"/>
              </a:rPr>
              <a:t>특수분류구역 및 </a:t>
            </a:r>
            <a:r>
              <a:rPr lang="ko-KR" altLang="ko-KR" sz="1800" kern="0" dirty="0" err="1">
                <a:effectLst/>
                <a:ea typeface="나눔고딕" panose="020D0604000000000000" pitchFamily="50" charset="-127"/>
                <a:cs typeface="굴림" panose="020B0600000101010101" pitchFamily="50" charset="-127"/>
              </a:rPr>
              <a:t>로로구역에는</a:t>
            </a:r>
            <a:r>
              <a:rPr lang="ko-KR" altLang="ko-KR" sz="1800" kern="0" dirty="0">
                <a:effectLst/>
                <a:ea typeface="나눔고딕" panose="020D0604000000000000" pitchFamily="50" charset="-127"/>
                <a:cs typeface="굴림" panose="020B0600000101010101" pitchFamily="50" charset="-127"/>
              </a:rPr>
              <a:t> 즉각적 재생</a:t>
            </a:r>
            <a:r>
              <a:rPr lang="en-US" altLang="ko-KR" sz="1800" kern="0" dirty="0">
                <a:effectLst/>
                <a:ea typeface="나눔고딕" panose="020D0604000000000000" pitchFamily="50" charset="-127"/>
                <a:cs typeface="굴림" panose="020B0600000101010101" pitchFamily="50" charset="-127"/>
              </a:rPr>
              <a:t> (playback) </a:t>
            </a:r>
            <a:r>
              <a:rPr lang="ko-KR" altLang="ko-KR" sz="1800" kern="0" dirty="0">
                <a:effectLst/>
                <a:ea typeface="나눔고딕" panose="020D0604000000000000" pitchFamily="50" charset="-127"/>
                <a:cs typeface="굴림" panose="020B0600000101010101" pitchFamily="50" charset="-127"/>
              </a:rPr>
              <a:t>및 최소</a:t>
            </a:r>
            <a:r>
              <a:rPr lang="en-US" altLang="ko-KR" sz="1800" kern="0" dirty="0">
                <a:effectLst/>
                <a:ea typeface="나눔고딕" panose="020D0604000000000000" pitchFamily="50" charset="-127"/>
                <a:cs typeface="굴림" panose="020B0600000101010101" pitchFamily="50" charset="-127"/>
              </a:rPr>
              <a:t> 24</a:t>
            </a:r>
            <a:r>
              <a:rPr lang="ko-KR" altLang="ko-KR" sz="1800" kern="0" dirty="0">
                <a:effectLst/>
                <a:ea typeface="나눔고딕" panose="020D0604000000000000" pitchFamily="50" charset="-127"/>
                <a:cs typeface="굴림" panose="020B0600000101010101" pitchFamily="50" charset="-127"/>
              </a:rPr>
              <a:t>시간의 기록저장이 가능한 효과적인 비디오 모니터링 장치가 설치되어야 함</a:t>
            </a:r>
            <a:r>
              <a:rPr lang="en-US" altLang="ko-KR" sz="1800" kern="0" dirty="0">
                <a:effectLst/>
                <a:ea typeface="나눔고딕" panose="020D0604000000000000" pitchFamily="50" charset="-127"/>
                <a:cs typeface="굴림" panose="020B0600000101010101" pitchFamily="50" charset="-127"/>
              </a:rPr>
              <a:t>.</a:t>
            </a:r>
          </a:p>
          <a:p>
            <a:pPr marL="342900" lvl="0" indent="-342900" algn="just" latinLnBrk="1">
              <a:buFont typeface="Wingdings" panose="05000000000000000000" pitchFamily="2" charset="2"/>
              <a:buChar char=""/>
            </a:pPr>
            <a:endParaRPr lang="en-US" altLang="ko-KR" kern="0" dirty="0">
              <a:latin typeface="나눔고딕" panose="020D0604000000000000" pitchFamily="50" charset="-127"/>
              <a:ea typeface="나눔고딕" panose="020D0604000000000000" pitchFamily="50" charset="-127"/>
              <a:cs typeface="굴림" panose="020B0600000101010101" pitchFamily="50" charset="-127"/>
            </a:endParaRPr>
          </a:p>
          <a:p>
            <a:pPr marL="342900" lvl="0" indent="-342900" algn="just" latinLnBrk="1">
              <a:buFont typeface="Wingdings" panose="05000000000000000000" pitchFamily="2" charset="2"/>
              <a:buChar char=""/>
            </a:pPr>
            <a:r>
              <a:rPr lang="en-US" altLang="ko-KR" sz="1800" kern="0" dirty="0">
                <a:effectLst/>
                <a:latin typeface="나눔고딕" panose="020D0604000000000000" pitchFamily="50" charset="-127"/>
                <a:ea typeface="나눔고딕" panose="020D0604000000000000" pitchFamily="50" charset="-127"/>
                <a:cs typeface="굴림" panose="020B0600000101010101" pitchFamily="50" charset="-127"/>
              </a:rPr>
              <a:t>(</a:t>
            </a:r>
            <a:r>
              <a:rPr lang="ko-KR" altLang="en-US" kern="0" dirty="0">
                <a:latin typeface="나눔고딕" panose="020D0604000000000000" pitchFamily="50" charset="-127"/>
                <a:ea typeface="나눔고딕" panose="020D0604000000000000" pitchFamily="50" charset="-127"/>
                <a:cs typeface="굴림" panose="020B0600000101010101" pitchFamily="50" charset="-127"/>
              </a:rPr>
              <a:t>적용기한</a:t>
            </a:r>
            <a:r>
              <a:rPr lang="en-US" altLang="ko-KR" sz="1800" kern="0" dirty="0">
                <a:effectLst/>
                <a:latin typeface="나눔고딕" panose="020D0604000000000000" pitchFamily="50" charset="-127"/>
                <a:ea typeface="나눔고딕" panose="020D0604000000000000" pitchFamily="50" charset="-127"/>
                <a:cs typeface="굴림" panose="020B0600000101010101" pitchFamily="50" charset="-127"/>
              </a:rPr>
              <a:t>) </a:t>
            </a:r>
            <a:r>
              <a:rPr lang="en-US" altLang="ko-KR" sz="1800" kern="0" dirty="0">
                <a:effectLst/>
                <a:latin typeface="나눔고딕" panose="020D0604000000000000" pitchFamily="50" charset="-127"/>
                <a:cs typeface="굴림" panose="020B0600000101010101" pitchFamily="50" charset="-127"/>
              </a:rPr>
              <a:t>2028</a:t>
            </a:r>
            <a:r>
              <a:rPr lang="ko-KR" altLang="ko-KR" sz="1800" kern="0" dirty="0">
                <a:effectLst/>
                <a:ea typeface="나눔고딕" panose="020D0604000000000000" pitchFamily="50" charset="-127"/>
                <a:cs typeface="굴림" panose="020B0600000101010101" pitchFamily="50" charset="-127"/>
              </a:rPr>
              <a:t>년</a:t>
            </a:r>
            <a:r>
              <a:rPr lang="en-US" altLang="ko-KR" sz="1800" kern="0" dirty="0">
                <a:effectLst/>
                <a:ea typeface="나눔고딕" panose="020D0604000000000000" pitchFamily="50" charset="-127"/>
                <a:cs typeface="굴림" panose="020B0600000101010101" pitchFamily="50" charset="-127"/>
              </a:rPr>
              <a:t> 1</a:t>
            </a:r>
            <a:r>
              <a:rPr lang="ko-KR" altLang="ko-KR" sz="1800" kern="0" dirty="0">
                <a:effectLst/>
                <a:ea typeface="나눔고딕" panose="020D0604000000000000" pitchFamily="50" charset="-127"/>
                <a:cs typeface="굴림" panose="020B0600000101010101" pitchFamily="50" charset="-127"/>
              </a:rPr>
              <a:t>월</a:t>
            </a:r>
            <a:r>
              <a:rPr lang="en-US" altLang="ko-KR" sz="1800" kern="0" dirty="0">
                <a:effectLst/>
                <a:ea typeface="나눔고딕" panose="020D0604000000000000" pitchFamily="50" charset="-127"/>
                <a:cs typeface="굴림" panose="020B0600000101010101" pitchFamily="50" charset="-127"/>
              </a:rPr>
              <a:t> 1</a:t>
            </a:r>
            <a:r>
              <a:rPr lang="ko-KR" altLang="ko-KR" sz="1800" kern="0" dirty="0">
                <a:effectLst/>
                <a:ea typeface="나눔고딕" panose="020D0604000000000000" pitchFamily="50" charset="-127"/>
                <a:cs typeface="굴림" panose="020B0600000101010101" pitchFamily="50" charset="-127"/>
              </a:rPr>
              <a:t>일 이후 도래하는 첫번째 검사 시까지 현장 검사원에 의해 확인되어야 </a:t>
            </a:r>
            <a:r>
              <a:rPr lang="ko-KR" altLang="en-US" sz="1800" kern="0" dirty="0">
                <a:effectLst/>
                <a:ea typeface="나눔고딕" panose="020D0604000000000000" pitchFamily="50" charset="-127"/>
                <a:cs typeface="굴림" panose="020B0600000101010101" pitchFamily="50" charset="-127"/>
              </a:rPr>
              <a:t>함</a:t>
            </a:r>
            <a:endParaRPr lang="en-US" altLang="ko-KR" sz="1800" kern="0" dirty="0">
              <a:effectLst/>
              <a:latin typeface="+mj-ea"/>
              <a:ea typeface="+mj-ea"/>
              <a:cs typeface="굴림" panose="020B0600000101010101" pitchFamily="50" charset="-127"/>
            </a:endParaRPr>
          </a:p>
        </p:txBody>
      </p:sp>
      <p:grpSp>
        <p:nvGrpSpPr>
          <p:cNvPr id="15" name="그룹 14">
            <a:extLst>
              <a:ext uri="{FF2B5EF4-FFF2-40B4-BE49-F238E27FC236}">
                <a16:creationId xmlns:a16="http://schemas.microsoft.com/office/drawing/2014/main" id="{211DEFF2-6822-84DE-EEA6-93FE3B533D2F}"/>
              </a:ext>
            </a:extLst>
          </p:cNvPr>
          <p:cNvGrpSpPr/>
          <p:nvPr/>
        </p:nvGrpSpPr>
        <p:grpSpPr>
          <a:xfrm>
            <a:off x="7428201" y="4470987"/>
            <a:ext cx="3689386" cy="2051453"/>
            <a:chOff x="7597293" y="4107499"/>
            <a:chExt cx="4059534" cy="2398390"/>
          </a:xfrm>
        </p:grpSpPr>
        <p:pic>
          <p:nvPicPr>
            <p:cNvPr id="5" name="그림 4">
              <a:extLst>
                <a:ext uri="{FF2B5EF4-FFF2-40B4-BE49-F238E27FC236}">
                  <a16:creationId xmlns:a16="http://schemas.microsoft.com/office/drawing/2014/main" id="{E1CE36FF-3136-E0D7-D8EF-AC4D4CECF3F4}"/>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backgroundRemoval t="10000" b="90000" l="7500" r="92500">
                          <a14:foregroundMark x1="7500" y1="51852" x2="7500" y2="51852"/>
                          <a14:foregroundMark x1="92500" y1="24259" x2="92500" y2="24259"/>
                          <a14:foregroundMark x1="87407" y1="65000" x2="87407" y2="65000"/>
                          <a14:foregroundMark x1="91111" y1="76204" x2="91111" y2="76204"/>
                        </a14:backgroundRemoval>
                      </a14:imgEffect>
                      <a14:imgEffect>
                        <a14:artisticCutout/>
                      </a14:imgEffect>
                      <a14:imgEffect>
                        <a14:saturation sat="300000"/>
                      </a14:imgEffect>
                    </a14:imgLayer>
                  </a14:imgProps>
                </a:ext>
                <a:ext uri="{28A0092B-C50C-407E-A947-70E740481C1C}">
                  <a14:useLocalDpi xmlns:a14="http://schemas.microsoft.com/office/drawing/2010/main" val="0"/>
                </a:ext>
              </a:extLst>
            </a:blip>
            <a:srcRect t="11685" b="5569"/>
            <a:stretch/>
          </p:blipFill>
          <p:spPr bwMode="auto">
            <a:xfrm>
              <a:off x="7894038" y="4107499"/>
              <a:ext cx="3466044" cy="2103012"/>
            </a:xfrm>
            <a:prstGeom prst="rect">
              <a:avLst/>
            </a:prstGeom>
            <a:noFill/>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87571A77-8421-589F-03EE-128D2D87D048}"/>
                </a:ext>
              </a:extLst>
            </p:cNvPr>
            <p:cNvSpPr txBox="1"/>
            <p:nvPr/>
          </p:nvSpPr>
          <p:spPr>
            <a:xfrm>
              <a:off x="7597293" y="6136557"/>
              <a:ext cx="4059534" cy="369332"/>
            </a:xfrm>
            <a:prstGeom prst="rect">
              <a:avLst/>
            </a:prstGeom>
            <a:noFill/>
          </p:spPr>
          <p:txBody>
            <a:bodyPr wrap="square" rtlCol="0">
              <a:spAutoFit/>
            </a:bodyPr>
            <a:lstStyle/>
            <a:p>
              <a:pPr algn="ctr"/>
              <a:r>
                <a:rPr lang="en-US" altLang="ko-KR" dirty="0"/>
                <a:t>Video Monitoring System</a:t>
              </a:r>
              <a:endParaRPr lang="ko-KR" altLang="en-US" dirty="0"/>
            </a:p>
          </p:txBody>
        </p:sp>
      </p:grpSp>
      <p:grpSp>
        <p:nvGrpSpPr>
          <p:cNvPr id="7" name="그룹 6">
            <a:extLst>
              <a:ext uri="{FF2B5EF4-FFF2-40B4-BE49-F238E27FC236}">
                <a16:creationId xmlns:a16="http://schemas.microsoft.com/office/drawing/2014/main" id="{5EBE35B3-AB6F-F5E4-76DB-6248D874B2F7}"/>
              </a:ext>
            </a:extLst>
          </p:cNvPr>
          <p:cNvGrpSpPr/>
          <p:nvPr/>
        </p:nvGrpSpPr>
        <p:grpSpPr>
          <a:xfrm>
            <a:off x="1877167" y="4418943"/>
            <a:ext cx="4278391" cy="2127727"/>
            <a:chOff x="7218316" y="4766073"/>
            <a:chExt cx="4278391" cy="2127727"/>
          </a:xfrm>
        </p:grpSpPr>
        <p:pic>
          <p:nvPicPr>
            <p:cNvPr id="8" name="Picture 2" descr="Smoke Detectors: A Guide From A Chimney Sweep - Charleston SC - Ashbusters  Chimney Service">
              <a:extLst>
                <a:ext uri="{FF2B5EF4-FFF2-40B4-BE49-F238E27FC236}">
                  <a16:creationId xmlns:a16="http://schemas.microsoft.com/office/drawing/2014/main" id="{00C069D2-7660-3450-EE5D-F4A1F6BBED0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18316" y="4766074"/>
              <a:ext cx="1683264" cy="1683264"/>
            </a:xfrm>
            <a:prstGeom prst="ellipse">
              <a:avLst/>
            </a:prstGeom>
            <a:ln w="63500" cap="rnd">
              <a:noFill/>
            </a:ln>
            <a:effectLst/>
            <a:extLst>
              <a:ext uri="{909E8E84-426E-40DD-AFC4-6F175D3DCCD1}">
                <a14:hiddenFill xmlns:a14="http://schemas.microsoft.com/office/drawing/2010/main">
                  <a:solidFill>
                    <a:srgbClr val="FFFFFF"/>
                  </a:solidFill>
                </a14:hiddenFill>
              </a:ext>
            </a:extLst>
          </p:spPr>
        </p:pic>
        <p:pic>
          <p:nvPicPr>
            <p:cNvPr id="12" name="Picture 4" descr="Fixed Temperature Heat Detector 90 Degree - Ivory case">
              <a:extLst>
                <a:ext uri="{FF2B5EF4-FFF2-40B4-BE49-F238E27FC236}">
                  <a16:creationId xmlns:a16="http://schemas.microsoft.com/office/drawing/2014/main" id="{18A2D63D-C79E-60DE-ECF5-0FDC4E833B7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13442" y="4766073"/>
              <a:ext cx="1683265" cy="1683265"/>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13" name="십자형 12">
              <a:extLst>
                <a:ext uri="{FF2B5EF4-FFF2-40B4-BE49-F238E27FC236}">
                  <a16:creationId xmlns:a16="http://schemas.microsoft.com/office/drawing/2014/main" id="{3B979794-C6A9-A60D-8C0A-1FB0A7BE883B}"/>
                </a:ext>
              </a:extLst>
            </p:cNvPr>
            <p:cNvSpPr/>
            <p:nvPr/>
          </p:nvSpPr>
          <p:spPr>
            <a:xfrm>
              <a:off x="9090176" y="5320476"/>
              <a:ext cx="582805" cy="574458"/>
            </a:xfrm>
            <a:prstGeom prst="plus">
              <a:avLst>
                <a:gd name="adj" fmla="val 45762"/>
              </a:avLst>
            </a:prstGeom>
            <a:solidFill>
              <a:schemeClr val="tx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TextBox 13">
              <a:extLst>
                <a:ext uri="{FF2B5EF4-FFF2-40B4-BE49-F238E27FC236}">
                  <a16:creationId xmlns:a16="http://schemas.microsoft.com/office/drawing/2014/main" id="{E661E326-0D26-E89E-C60F-F23E5057446C}"/>
                </a:ext>
              </a:extLst>
            </p:cNvPr>
            <p:cNvSpPr txBox="1"/>
            <p:nvPr/>
          </p:nvSpPr>
          <p:spPr>
            <a:xfrm>
              <a:off x="7299493" y="6524468"/>
              <a:ext cx="4059534" cy="369332"/>
            </a:xfrm>
            <a:prstGeom prst="rect">
              <a:avLst/>
            </a:prstGeom>
            <a:noFill/>
          </p:spPr>
          <p:txBody>
            <a:bodyPr wrap="square" rtlCol="0">
              <a:spAutoFit/>
            </a:bodyPr>
            <a:lstStyle/>
            <a:p>
              <a:pPr algn="ctr"/>
              <a:r>
                <a:rPr lang="en-US" altLang="ko-KR" dirty="0"/>
                <a:t>Combined Smoke and Heat Detectors</a:t>
              </a:r>
              <a:endParaRPr lang="ko-KR" altLang="en-US" dirty="0"/>
            </a:p>
          </p:txBody>
        </p:sp>
      </p:grpSp>
      <p:sp>
        <p:nvSpPr>
          <p:cNvPr id="17" name="타원 16">
            <a:extLst>
              <a:ext uri="{FF2B5EF4-FFF2-40B4-BE49-F238E27FC236}">
                <a16:creationId xmlns:a16="http://schemas.microsoft.com/office/drawing/2014/main" id="{6AE5B46D-863C-C082-247D-87E87DA6541B}"/>
              </a:ext>
            </a:extLst>
          </p:cNvPr>
          <p:cNvSpPr/>
          <p:nvPr/>
        </p:nvSpPr>
        <p:spPr>
          <a:xfrm>
            <a:off x="1298312" y="4292946"/>
            <a:ext cx="442128" cy="404542"/>
          </a:xfrm>
          <a:prstGeom prst="ellipse">
            <a:avLst/>
          </a:prstGeom>
          <a:solidFill>
            <a:schemeClr val="tx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ko-KR" dirty="0">
                <a:solidFill>
                  <a:srgbClr val="FBFBFB"/>
                </a:solidFill>
              </a:rPr>
              <a:t>1</a:t>
            </a:r>
            <a:endParaRPr lang="ko-KR" altLang="en-US" dirty="0">
              <a:solidFill>
                <a:srgbClr val="FBFBFB"/>
              </a:solidFill>
            </a:endParaRPr>
          </a:p>
        </p:txBody>
      </p:sp>
      <p:sp>
        <p:nvSpPr>
          <p:cNvPr id="20" name="타원 19">
            <a:extLst>
              <a:ext uri="{FF2B5EF4-FFF2-40B4-BE49-F238E27FC236}">
                <a16:creationId xmlns:a16="http://schemas.microsoft.com/office/drawing/2014/main" id="{159C865E-C7D8-6C6A-B5C1-15D98C42FEE4}"/>
              </a:ext>
            </a:extLst>
          </p:cNvPr>
          <p:cNvSpPr/>
          <p:nvPr/>
        </p:nvSpPr>
        <p:spPr>
          <a:xfrm>
            <a:off x="7066459" y="4292946"/>
            <a:ext cx="442128" cy="404542"/>
          </a:xfrm>
          <a:prstGeom prst="ellipse">
            <a:avLst/>
          </a:prstGeom>
          <a:solidFill>
            <a:schemeClr val="tx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ko-KR" dirty="0">
                <a:solidFill>
                  <a:srgbClr val="FBFBFB"/>
                </a:solidFill>
              </a:rPr>
              <a:t>2</a:t>
            </a:r>
            <a:endParaRPr lang="ko-KR" altLang="en-US" dirty="0">
              <a:solidFill>
                <a:srgbClr val="FBFBFB"/>
              </a:solidFill>
            </a:endParaRPr>
          </a:p>
        </p:txBody>
      </p:sp>
    </p:spTree>
    <p:extLst>
      <p:ext uri="{BB962C8B-B14F-4D97-AF65-F5344CB8AC3E}">
        <p14:creationId xmlns:p14="http://schemas.microsoft.com/office/powerpoint/2010/main" val="406520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SOLAS</a:t>
            </a:r>
            <a:r>
              <a:rPr lang="ko-KR" altLang="en-US" sz="3600" dirty="0"/>
              <a:t> </a:t>
            </a:r>
            <a:r>
              <a:rPr lang="en-US" altLang="ko-KR" sz="3600" dirty="0"/>
              <a:t>II-2/20 </a:t>
            </a:r>
            <a:r>
              <a:rPr lang="ko-KR" altLang="en-US" sz="2800" dirty="0"/>
              <a:t>등</a:t>
            </a:r>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9297372" cy="461665"/>
          </a:xfrm>
          <a:prstGeom prst="rect">
            <a:avLst/>
          </a:prstGeom>
          <a:noFill/>
        </p:spPr>
        <p:txBody>
          <a:bodyPr wrap="square" rtlCol="0">
            <a:spAutoFit/>
          </a:bodyPr>
          <a:lstStyle/>
          <a:p>
            <a:r>
              <a:rPr lang="ko-KR" altLang="en-US" sz="2400" dirty="0">
                <a:solidFill>
                  <a:schemeClr val="tx2">
                    <a:lumMod val="60000"/>
                    <a:lumOff val="40000"/>
                  </a:schemeClr>
                </a:solidFill>
              </a:rPr>
              <a:t>현존 로로 여객선의 화재안전 </a:t>
            </a:r>
            <a:r>
              <a:rPr lang="en-US" altLang="ko-KR" sz="2400" dirty="0">
                <a:solidFill>
                  <a:schemeClr val="tx2">
                    <a:lumMod val="60000"/>
                    <a:lumOff val="40000"/>
                  </a:schemeClr>
                </a:solidFill>
              </a:rPr>
              <a:t>(</a:t>
            </a:r>
            <a:r>
              <a:rPr lang="ko-KR" altLang="en-US" sz="2400" dirty="0">
                <a:solidFill>
                  <a:schemeClr val="tx2">
                    <a:lumMod val="60000"/>
                    <a:lumOff val="40000"/>
                  </a:schemeClr>
                </a:solidFill>
              </a:rPr>
              <a:t>노출갑판의 고정식 물</a:t>
            </a:r>
            <a:r>
              <a:rPr lang="en-US" altLang="ko-KR" sz="2400" dirty="0">
                <a:solidFill>
                  <a:schemeClr val="tx2">
                    <a:lumMod val="60000"/>
                    <a:lumOff val="40000"/>
                  </a:schemeClr>
                </a:solidFill>
              </a:rPr>
              <a:t>-</a:t>
            </a:r>
            <a:r>
              <a:rPr lang="ko-KR" altLang="en-US" sz="2400" dirty="0">
                <a:solidFill>
                  <a:schemeClr val="tx2">
                    <a:lumMod val="60000"/>
                    <a:lumOff val="40000"/>
                  </a:schemeClr>
                </a:solidFill>
              </a:rPr>
              <a:t>기반 소화장치</a:t>
            </a:r>
            <a:r>
              <a:rPr lang="en-US" altLang="ko-KR" sz="2400" dirty="0">
                <a:solidFill>
                  <a:schemeClr val="tx2">
                    <a:lumMod val="60000"/>
                    <a:lumOff val="40000"/>
                  </a:schemeClr>
                </a:solidFill>
              </a:rPr>
              <a:t>)</a:t>
            </a:r>
            <a:endParaRPr lang="ko-KR" altLang="en-US" sz="2400" dirty="0">
              <a:solidFill>
                <a:schemeClr val="tx2">
                  <a:lumMod val="60000"/>
                  <a:lumOff val="40000"/>
                </a:schemeClr>
              </a:solidFill>
            </a:endParaRPr>
          </a:p>
        </p:txBody>
      </p:sp>
      <p:sp>
        <p:nvSpPr>
          <p:cNvPr id="18" name="TextBox 17">
            <a:extLst>
              <a:ext uri="{FF2B5EF4-FFF2-40B4-BE49-F238E27FC236}">
                <a16:creationId xmlns:a16="http://schemas.microsoft.com/office/drawing/2014/main" id="{83876CB7-7AA5-CF82-4BF0-27FF05D26544}"/>
              </a:ext>
            </a:extLst>
          </p:cNvPr>
          <p:cNvSpPr txBox="1"/>
          <p:nvPr/>
        </p:nvSpPr>
        <p:spPr>
          <a:xfrm>
            <a:off x="565482" y="1596095"/>
            <a:ext cx="8066051" cy="4801314"/>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ko-KR" altLang="en-US" sz="1800" kern="0" dirty="0">
                <a:effectLst/>
                <a:latin typeface="+mj-ea"/>
                <a:ea typeface="+mj-ea"/>
                <a:cs typeface="굴림" panose="020B0600000101010101" pitchFamily="50" charset="-127"/>
              </a:rPr>
              <a:t>물 방사기</a:t>
            </a:r>
            <a:r>
              <a:rPr lang="en-US" altLang="ko-KR" sz="1800" kern="0" dirty="0">
                <a:effectLst/>
                <a:latin typeface="+mj-ea"/>
                <a:ea typeface="+mj-ea"/>
                <a:cs typeface="굴림" panose="020B0600000101010101" pitchFamily="50" charset="-127"/>
              </a:rPr>
              <a:t>(water monitor)</a:t>
            </a:r>
            <a:r>
              <a:rPr lang="ko-KR" altLang="en-US" sz="1800" kern="0" dirty="0">
                <a:effectLst/>
                <a:latin typeface="+mj-ea"/>
                <a:ea typeface="+mj-ea"/>
                <a:cs typeface="굴림" panose="020B0600000101010101" pitchFamily="50" charset="-127"/>
              </a:rPr>
              <a:t>로 구성된 고정식 물</a:t>
            </a:r>
            <a:r>
              <a:rPr lang="en-US" altLang="ko-KR" sz="1800" kern="0" dirty="0">
                <a:effectLst/>
                <a:latin typeface="+mj-ea"/>
                <a:ea typeface="+mj-ea"/>
                <a:cs typeface="굴림" panose="020B0600000101010101" pitchFamily="50" charset="-127"/>
              </a:rPr>
              <a:t>-</a:t>
            </a:r>
            <a:r>
              <a:rPr lang="ko-KR" altLang="en-US" sz="1800" kern="0" dirty="0">
                <a:effectLst/>
                <a:latin typeface="+mj-ea"/>
                <a:ea typeface="+mj-ea"/>
                <a:cs typeface="굴림" panose="020B0600000101010101" pitchFamily="50" charset="-127"/>
              </a:rPr>
              <a:t>기반 소화장치가 차량운송을 위한 노출갑판의 화재를 진압할 수 있도록 설치되어야 함</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단</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그 용량은 </a:t>
            </a:r>
            <a:r>
              <a:rPr lang="en-US" altLang="ko-KR" sz="1800" u="sng" kern="0" dirty="0">
                <a:effectLst/>
                <a:latin typeface="+mj-ea"/>
                <a:ea typeface="+mj-ea"/>
                <a:cs typeface="굴림" panose="020B0600000101010101" pitchFamily="50" charset="-127"/>
              </a:rPr>
              <a:t>FSS Code</a:t>
            </a:r>
            <a:r>
              <a:rPr lang="ko-KR" altLang="en-US" sz="1800" u="sng" kern="0" dirty="0">
                <a:effectLst/>
                <a:latin typeface="+mj-ea"/>
                <a:ea typeface="+mj-ea"/>
                <a:cs typeface="굴림" panose="020B0600000101010101" pitchFamily="50" charset="-127"/>
              </a:rPr>
              <a:t>의 신설요건이 아닌 </a:t>
            </a:r>
            <a:r>
              <a:rPr lang="en-US" altLang="ko-KR" sz="1800" u="sng" kern="0" dirty="0">
                <a:effectLst/>
                <a:latin typeface="+mj-ea"/>
                <a:ea typeface="+mj-ea"/>
                <a:cs typeface="굴림" panose="020B0600000101010101" pitchFamily="50" charset="-127"/>
              </a:rPr>
              <a:t>SOLAS </a:t>
            </a:r>
            <a:r>
              <a:rPr lang="ko-KR" altLang="en-US" sz="1800" u="sng" kern="0" dirty="0">
                <a:effectLst/>
                <a:latin typeface="+mj-ea"/>
                <a:ea typeface="+mj-ea"/>
                <a:cs typeface="굴림" panose="020B0600000101010101" pitchFamily="50" charset="-127"/>
              </a:rPr>
              <a:t>본문의 요건을 따를 것</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kern="0" spc="-110" dirty="0">
              <a:solidFill>
                <a:srgbClr val="000000"/>
              </a:solidFill>
              <a:latin typeface="+mj-ea"/>
              <a:ea typeface="+mj-ea"/>
            </a:endParaRPr>
          </a:p>
          <a:p>
            <a:pPr marL="342900" lvl="0" indent="-342900" algn="just" latinLnBrk="1">
              <a:buFont typeface="Wingdings" panose="05000000000000000000" pitchFamily="2" charset="2"/>
              <a:buChar char=""/>
            </a:pPr>
            <a:r>
              <a:rPr lang="ko-KR" altLang="en-US" sz="1800" kern="0" spc="-110" dirty="0">
                <a:solidFill>
                  <a:srgbClr val="000000"/>
                </a:solidFill>
                <a:effectLst/>
                <a:latin typeface="맑은 고딕" panose="020B0503020000020004" pitchFamily="50" charset="-127"/>
                <a:ea typeface="맑은 고딕" panose="020B0503020000020004" pitchFamily="50" charset="-127"/>
              </a:rPr>
              <a:t>물 방사기가 위치한 구역 내 화재로 인해 손상되지 않는 안전한 </a:t>
            </a:r>
            <a:r>
              <a:rPr lang="ko-KR" altLang="en-US" sz="1800" kern="0" spc="-110" dirty="0" err="1">
                <a:solidFill>
                  <a:srgbClr val="000000"/>
                </a:solidFill>
                <a:effectLst/>
                <a:latin typeface="맑은 고딕" panose="020B0503020000020004" pitchFamily="50" charset="-127"/>
                <a:ea typeface="맑은 고딕" panose="020B0503020000020004" pitchFamily="50" charset="-127"/>
              </a:rPr>
              <a:t>접근로</a:t>
            </a:r>
            <a:r>
              <a:rPr lang="ko-KR" altLang="en-US" sz="1800" kern="0" spc="-110" dirty="0">
                <a:solidFill>
                  <a:srgbClr val="000000"/>
                </a:solidFill>
                <a:effectLst/>
                <a:latin typeface="맑은 고딕" panose="020B0503020000020004" pitchFamily="50" charset="-127"/>
                <a:ea typeface="맑은 고딕" panose="020B0503020000020004" pitchFamily="50" charset="-127"/>
              </a:rPr>
              <a:t> 또는 원격조작</a:t>
            </a:r>
            <a:endParaRPr lang="en-US" altLang="ko-KR" kern="0" spc="-110" dirty="0">
              <a:solidFill>
                <a:srgbClr val="000000"/>
              </a:solidFill>
              <a:latin typeface="한양신명조"/>
            </a:endParaRPr>
          </a:p>
          <a:p>
            <a:pPr marL="342900" lvl="0" indent="-342900" algn="just" latinLnBrk="1">
              <a:buFont typeface="Wingdings" panose="05000000000000000000" pitchFamily="2" charset="2"/>
              <a:buChar char=""/>
            </a:pPr>
            <a:endParaRPr lang="en-US" altLang="ko-KR" sz="1800" kern="0" spc="-110" dirty="0">
              <a:solidFill>
                <a:srgbClr val="000000"/>
              </a:solidFill>
              <a:effectLst/>
              <a:latin typeface="한양신명조"/>
              <a:ea typeface="맑은 고딕" panose="020B0503020000020004" pitchFamily="50" charset="-127"/>
            </a:endParaRPr>
          </a:p>
          <a:p>
            <a:pPr marL="342900" lvl="0" indent="-342900" algn="just" latinLnBrk="1">
              <a:buFont typeface="Wingdings" panose="05000000000000000000" pitchFamily="2" charset="2"/>
              <a:buChar char=""/>
            </a:pPr>
            <a:r>
              <a:rPr lang="ko-KR" altLang="en-US" sz="1800" kern="0" spc="-110" dirty="0">
                <a:solidFill>
                  <a:srgbClr val="000000"/>
                </a:solidFill>
                <a:effectLst/>
                <a:latin typeface="맑은 고딕" panose="020B0503020000020004" pitchFamily="50" charset="-127"/>
                <a:ea typeface="맑은 고딕" panose="020B0503020000020004" pitchFamily="50" charset="-127"/>
              </a:rPr>
              <a:t>각 물 방사기 용량은 최소 </a:t>
            </a:r>
            <a:r>
              <a:rPr lang="en-US" altLang="ko-KR" sz="1800" kern="0" spc="-110" dirty="0">
                <a:solidFill>
                  <a:srgbClr val="000000"/>
                </a:solidFill>
                <a:effectLst/>
                <a:latin typeface="맑은 고딕" panose="020B0503020000020004" pitchFamily="50" charset="-127"/>
                <a:ea typeface="맑은 고딕" panose="020B0503020000020004" pitchFamily="50" charset="-127"/>
              </a:rPr>
              <a:t>1,250 L/min </a:t>
            </a:r>
            <a:endParaRPr lang="en-US" altLang="ko-KR" kern="0" spc="-110" dirty="0">
              <a:solidFill>
                <a:srgbClr val="000000"/>
              </a:solidFill>
              <a:latin typeface="한양신명조"/>
            </a:endParaRPr>
          </a:p>
          <a:p>
            <a:pPr marL="342900" lvl="0" indent="-342900" algn="just" latinLnBrk="1">
              <a:buFont typeface="Wingdings" panose="05000000000000000000" pitchFamily="2" charset="2"/>
              <a:buChar char=""/>
            </a:pPr>
            <a:endParaRPr lang="en-US" altLang="ko-KR" sz="1800" kern="0" spc="-110" dirty="0">
              <a:solidFill>
                <a:srgbClr val="000000"/>
              </a:solidFill>
              <a:effectLst/>
              <a:latin typeface="한양신명조"/>
              <a:ea typeface="맑은 고딕" panose="020B0503020000020004" pitchFamily="50" charset="-127"/>
            </a:endParaRPr>
          </a:p>
          <a:p>
            <a:pPr marL="342900" lvl="0" indent="-342900" algn="just" latinLnBrk="1">
              <a:buFont typeface="Wingdings" panose="05000000000000000000" pitchFamily="2" charset="2"/>
              <a:buChar char=""/>
            </a:pPr>
            <a:r>
              <a:rPr lang="ko-KR" altLang="en-US" sz="1800" kern="0" spc="-110" dirty="0">
                <a:solidFill>
                  <a:srgbClr val="000000"/>
                </a:solidFill>
                <a:effectLst/>
                <a:latin typeface="맑은 고딕" panose="020B0503020000020004" pitchFamily="50" charset="-127"/>
                <a:ea typeface="맑은 고딕" panose="020B0503020000020004" pitchFamily="50" charset="-127"/>
              </a:rPr>
              <a:t>단</a:t>
            </a:r>
            <a:r>
              <a:rPr lang="en-US" altLang="ko-KR" sz="1800" kern="0" spc="-110" dirty="0">
                <a:solidFill>
                  <a:srgbClr val="000000"/>
                </a:solidFill>
                <a:effectLst/>
                <a:latin typeface="맑은 고딕" panose="020B0503020000020004" pitchFamily="50" charset="-127"/>
                <a:ea typeface="맑은 고딕" panose="020B0503020000020004" pitchFamily="50" charset="-127"/>
              </a:rPr>
              <a:t>, </a:t>
            </a:r>
            <a:r>
              <a:rPr lang="ko-KR" altLang="en-US" sz="1800" kern="0" spc="-110" dirty="0">
                <a:solidFill>
                  <a:srgbClr val="000000"/>
                </a:solidFill>
                <a:effectLst/>
                <a:latin typeface="맑은 고딕" panose="020B0503020000020004" pitchFamily="50" charset="-127"/>
                <a:ea typeface="맑은 고딕" panose="020B0503020000020004" pitchFamily="50" charset="-127"/>
              </a:rPr>
              <a:t>기국 주관청은 선박의 크기 및 배치를 고려하여 요구되는 용량이 현실적이지 않은 경우</a:t>
            </a:r>
            <a:r>
              <a:rPr lang="en-US" altLang="ko-KR" sz="1800" kern="0" spc="-110" dirty="0">
                <a:solidFill>
                  <a:srgbClr val="000000"/>
                </a:solidFill>
                <a:effectLst/>
                <a:latin typeface="맑은 고딕" panose="020B0503020000020004" pitchFamily="50" charset="-127"/>
                <a:ea typeface="맑은 고딕" panose="020B0503020000020004" pitchFamily="50" charset="-127"/>
              </a:rPr>
              <a:t>, </a:t>
            </a:r>
            <a:r>
              <a:rPr lang="ko-KR" altLang="en-US" sz="1800" kern="0" spc="-110" dirty="0">
                <a:solidFill>
                  <a:srgbClr val="000000"/>
                </a:solidFill>
                <a:effectLst/>
                <a:latin typeface="맑은 고딕" panose="020B0503020000020004" pitchFamily="50" charset="-127"/>
                <a:ea typeface="맑은 고딕" panose="020B0503020000020004" pitchFamily="50" charset="-127"/>
              </a:rPr>
              <a:t>유량요건의 적용을 완화할 수 있음</a:t>
            </a:r>
            <a:r>
              <a:rPr lang="en-US" altLang="ko-KR" sz="1800" kern="0" spc="-110" dirty="0">
                <a:solidFill>
                  <a:srgbClr val="000000"/>
                </a:solidFill>
                <a:effectLst/>
                <a:latin typeface="맑은 고딕" panose="020B0503020000020004" pitchFamily="50" charset="-127"/>
                <a:ea typeface="맑은 고딕" panose="020B0503020000020004" pitchFamily="50" charset="-127"/>
              </a:rPr>
              <a:t>. </a:t>
            </a:r>
            <a:r>
              <a:rPr lang="ko-KR" altLang="en-US" sz="1800" kern="0" spc="-110" dirty="0">
                <a:solidFill>
                  <a:srgbClr val="000000"/>
                </a:solidFill>
                <a:effectLst/>
                <a:latin typeface="맑은 고딕" panose="020B0503020000020004" pitchFamily="50" charset="-127"/>
                <a:ea typeface="맑은 고딕" panose="020B0503020000020004" pitchFamily="50" charset="-127"/>
              </a:rPr>
              <a:t>또한 </a:t>
            </a:r>
            <a:r>
              <a:rPr lang="en-US" altLang="ko-KR" sz="1800" kern="0" spc="-110" dirty="0">
                <a:solidFill>
                  <a:srgbClr val="000000"/>
                </a:solidFill>
                <a:effectLst/>
                <a:latin typeface="맑은 고딕" panose="020B0503020000020004" pitchFamily="50" charset="-127"/>
                <a:ea typeface="맑은 고딕" panose="020B0503020000020004" pitchFamily="50" charset="-127"/>
              </a:rPr>
              <a:t>2026.1.1. </a:t>
            </a:r>
            <a:r>
              <a:rPr lang="ko-KR" altLang="en-US" sz="1800" kern="0" spc="-110" dirty="0">
                <a:solidFill>
                  <a:srgbClr val="000000"/>
                </a:solidFill>
                <a:effectLst/>
                <a:latin typeface="맑은 고딕" panose="020B0503020000020004" pitchFamily="50" charset="-127"/>
                <a:ea typeface="맑은 고딕" panose="020B0503020000020004" pitchFamily="50" charset="-127"/>
              </a:rPr>
              <a:t>전 이미 물 방사기가 설치된 선박은 대체설비를 허용할 수 있음</a:t>
            </a:r>
            <a:endParaRPr lang="en-US" altLang="ko-KR" sz="1800" kern="0" spc="-110" dirty="0">
              <a:solidFill>
                <a:srgbClr val="000000"/>
              </a:solidFill>
              <a:effectLst/>
              <a:latin typeface="맑은 고딕" panose="020B0503020000020004" pitchFamily="50" charset="-127"/>
              <a:ea typeface="맑은 고딕" panose="020B0503020000020004" pitchFamily="50" charset="-127"/>
            </a:endParaRPr>
          </a:p>
          <a:p>
            <a:pPr marL="342900" lvl="0" indent="-342900" algn="just" latinLnBrk="1">
              <a:buFont typeface="Wingdings" panose="05000000000000000000" pitchFamily="2" charset="2"/>
              <a:buChar char=""/>
            </a:pPr>
            <a:endParaRPr lang="en-US" altLang="ko-KR" kern="0" spc="-110" dirty="0">
              <a:solidFill>
                <a:srgbClr val="000000"/>
              </a:solidFill>
              <a:latin typeface="맑은 고딕" panose="020B0503020000020004" pitchFamily="50" charset="-127"/>
              <a:ea typeface="맑은 고딕" panose="020B0503020000020004" pitchFamily="50" charset="-127"/>
            </a:endParaRPr>
          </a:p>
          <a:p>
            <a:pPr marL="342900" indent="-342900" algn="just">
              <a:buFont typeface="Wingdings" panose="05000000000000000000" pitchFamily="2" charset="2"/>
              <a:buChar char=""/>
            </a:pPr>
            <a:r>
              <a:rPr lang="en-US" altLang="ko-KR" sz="1800" kern="0" dirty="0">
                <a:effectLst/>
                <a:latin typeface="+mn-ea"/>
                <a:cs typeface="굴림" panose="020B0600000101010101" pitchFamily="50" charset="-127"/>
              </a:rPr>
              <a:t>(</a:t>
            </a:r>
            <a:r>
              <a:rPr lang="ko-KR" altLang="en-US" kern="0" dirty="0">
                <a:latin typeface="+mn-ea"/>
                <a:cs typeface="굴림" panose="020B0600000101010101" pitchFamily="50" charset="-127"/>
              </a:rPr>
              <a:t>적용기한</a:t>
            </a:r>
            <a:r>
              <a:rPr lang="en-US" altLang="ko-KR" sz="1800" kern="0" dirty="0">
                <a:effectLst/>
                <a:latin typeface="+mn-ea"/>
                <a:cs typeface="굴림" panose="020B0600000101010101" pitchFamily="50" charset="-127"/>
              </a:rPr>
              <a:t>) 2028</a:t>
            </a:r>
            <a:r>
              <a:rPr lang="ko-KR" altLang="ko-KR" sz="1800" kern="0" dirty="0">
                <a:effectLst/>
                <a:latin typeface="+mn-ea"/>
                <a:cs typeface="굴림" panose="020B0600000101010101" pitchFamily="50" charset="-127"/>
              </a:rPr>
              <a:t>년</a:t>
            </a:r>
            <a:r>
              <a:rPr lang="en-US" altLang="ko-KR" sz="1800" kern="0" dirty="0">
                <a:effectLst/>
                <a:latin typeface="+mn-ea"/>
                <a:cs typeface="굴림" panose="020B0600000101010101" pitchFamily="50" charset="-127"/>
              </a:rPr>
              <a:t> 1</a:t>
            </a:r>
            <a:r>
              <a:rPr lang="ko-KR" altLang="ko-KR" sz="1800" kern="0" dirty="0">
                <a:effectLst/>
                <a:latin typeface="+mn-ea"/>
                <a:cs typeface="굴림" panose="020B0600000101010101" pitchFamily="50" charset="-127"/>
              </a:rPr>
              <a:t>월</a:t>
            </a:r>
            <a:r>
              <a:rPr lang="en-US" altLang="ko-KR" sz="1800" kern="0" dirty="0">
                <a:effectLst/>
                <a:latin typeface="+mn-ea"/>
                <a:cs typeface="굴림" panose="020B0600000101010101" pitchFamily="50" charset="-127"/>
              </a:rPr>
              <a:t> 1</a:t>
            </a:r>
            <a:r>
              <a:rPr lang="ko-KR" altLang="ko-KR" sz="1800" kern="0" dirty="0">
                <a:effectLst/>
                <a:latin typeface="+mn-ea"/>
                <a:cs typeface="굴림" panose="020B0600000101010101" pitchFamily="50" charset="-127"/>
              </a:rPr>
              <a:t>일 이후 도래하는 첫번째 검사 시까지 현장 검사원에 의해 확인되어야 </a:t>
            </a:r>
            <a:r>
              <a:rPr lang="ko-KR" altLang="en-US" sz="1800" kern="0" dirty="0">
                <a:effectLst/>
                <a:latin typeface="+mn-ea"/>
                <a:cs typeface="굴림" panose="020B0600000101010101" pitchFamily="50" charset="-127"/>
              </a:rPr>
              <a:t>함</a:t>
            </a:r>
            <a:endParaRPr lang="en-US" altLang="ko-KR" sz="1800" kern="0" dirty="0">
              <a:effectLst/>
              <a:latin typeface="+mn-ea"/>
              <a:cs typeface="굴림" panose="020B0600000101010101" pitchFamily="50" charset="-127"/>
            </a:endParaRPr>
          </a:p>
          <a:p>
            <a:pPr lvl="0" algn="just" latinLnBrk="1"/>
            <a:endParaRPr lang="en-US" altLang="ko-KR" sz="1800" kern="0" spc="-110" dirty="0">
              <a:solidFill>
                <a:srgbClr val="000000"/>
              </a:solidFill>
              <a:effectLst/>
              <a:latin typeface="맑은 고딕" panose="020B0503020000020004" pitchFamily="50" charset="-127"/>
              <a:ea typeface="맑은 고딕" panose="020B0503020000020004" pitchFamily="50" charset="-127"/>
            </a:endParaRP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p:txBody>
      </p:sp>
      <p:pic>
        <p:nvPicPr>
          <p:cNvPr id="5" name="그림 4">
            <a:extLst>
              <a:ext uri="{FF2B5EF4-FFF2-40B4-BE49-F238E27FC236}">
                <a16:creationId xmlns:a16="http://schemas.microsoft.com/office/drawing/2014/main" id="{B865F057-E345-C5C5-DAD2-3A0C70957E6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49557" y="954625"/>
            <a:ext cx="2737954" cy="2765129"/>
          </a:xfrm>
          <a:prstGeom prst="rect">
            <a:avLst/>
          </a:prstGeom>
          <a:noFill/>
        </p:spPr>
      </p:pic>
      <p:pic>
        <p:nvPicPr>
          <p:cNvPr id="6" name="Picture 4" descr="Ferry boat cars hi-res stock photography and images - Alamy">
            <a:extLst>
              <a:ext uri="{FF2B5EF4-FFF2-40B4-BE49-F238E27FC236}">
                <a16:creationId xmlns:a16="http://schemas.microsoft.com/office/drawing/2014/main" id="{04054016-31D6-8D10-F90B-8161593316A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476" t="1393" r="12830" b="8541"/>
          <a:stretch/>
        </p:blipFill>
        <p:spPr bwMode="auto">
          <a:xfrm>
            <a:off x="9035970" y="3897334"/>
            <a:ext cx="2765128" cy="2765129"/>
          </a:xfrm>
          <a:prstGeom prst="ellipse">
            <a:avLst/>
          </a:prstGeom>
          <a:ln w="63500" cap="rnd">
            <a:noFill/>
          </a:ln>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62953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FSS</a:t>
            </a:r>
            <a:r>
              <a:rPr lang="ko-KR" altLang="en-US" sz="3600" dirty="0"/>
              <a:t> </a:t>
            </a:r>
            <a:r>
              <a:rPr lang="en-US" altLang="ko-KR" sz="3600" dirty="0"/>
              <a:t>Code, Chapter 9</a:t>
            </a:r>
            <a:endParaRPr lang="ko-KR" altLang="en-US" sz="28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9297372" cy="461665"/>
          </a:xfrm>
          <a:prstGeom prst="rect">
            <a:avLst/>
          </a:prstGeom>
          <a:noFill/>
        </p:spPr>
        <p:txBody>
          <a:bodyPr wrap="square" rtlCol="0">
            <a:spAutoFit/>
          </a:bodyPr>
          <a:lstStyle/>
          <a:p>
            <a:r>
              <a:rPr lang="ko-KR" altLang="en-US" sz="2400" dirty="0">
                <a:solidFill>
                  <a:schemeClr val="tx2">
                    <a:lumMod val="60000"/>
                    <a:lumOff val="40000"/>
                  </a:schemeClr>
                </a:solidFill>
              </a:rPr>
              <a:t>신조선의 화재안전 </a:t>
            </a:r>
            <a:r>
              <a:rPr lang="en-US" altLang="ko-KR" sz="2400" dirty="0">
                <a:solidFill>
                  <a:schemeClr val="tx2">
                    <a:lumMod val="60000"/>
                    <a:lumOff val="40000"/>
                  </a:schemeClr>
                </a:solidFill>
              </a:rPr>
              <a:t>(</a:t>
            </a:r>
            <a:r>
              <a:rPr lang="ko-KR" altLang="en-US" sz="2400" dirty="0">
                <a:solidFill>
                  <a:schemeClr val="tx2">
                    <a:lumMod val="60000"/>
                    <a:lumOff val="40000"/>
                  </a:schemeClr>
                </a:solidFill>
              </a:rPr>
              <a:t>화재탐지 및 화재경보장치</a:t>
            </a:r>
            <a:r>
              <a:rPr lang="en-US" altLang="ko-KR" sz="2400" dirty="0">
                <a:solidFill>
                  <a:schemeClr val="tx2">
                    <a:lumMod val="60000"/>
                    <a:lumOff val="40000"/>
                  </a:schemeClr>
                </a:solidFill>
              </a:rPr>
              <a:t>)</a:t>
            </a:r>
            <a:r>
              <a:rPr lang="ko-KR" altLang="en-US" sz="2400" dirty="0">
                <a:solidFill>
                  <a:schemeClr val="tx2">
                    <a:lumMod val="60000"/>
                    <a:lumOff val="40000"/>
                  </a:schemeClr>
                </a:solidFill>
              </a:rPr>
              <a:t> </a:t>
            </a:r>
          </a:p>
        </p:txBody>
      </p:sp>
      <p:sp>
        <p:nvSpPr>
          <p:cNvPr id="18" name="TextBox 17">
            <a:extLst>
              <a:ext uri="{FF2B5EF4-FFF2-40B4-BE49-F238E27FC236}">
                <a16:creationId xmlns:a16="http://schemas.microsoft.com/office/drawing/2014/main" id="{83876CB7-7AA5-CF82-4BF0-27FF05D26544}"/>
              </a:ext>
            </a:extLst>
          </p:cNvPr>
          <p:cNvSpPr txBox="1"/>
          <p:nvPr/>
        </p:nvSpPr>
        <p:spPr>
          <a:xfrm>
            <a:off x="565482" y="1596095"/>
            <a:ext cx="7535026" cy="4801314"/>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ko-KR" altLang="ko-KR" sz="1800" kern="0" dirty="0">
                <a:solidFill>
                  <a:srgbClr val="000000"/>
                </a:solidFill>
                <a:effectLst/>
                <a:latin typeface="+mj-ea"/>
                <a:ea typeface="+mj-ea"/>
                <a:cs typeface="굴림" panose="020B0600000101010101" pitchFamily="50" charset="-127"/>
              </a:rPr>
              <a:t>결합된 연기</a:t>
            </a:r>
            <a:r>
              <a:rPr lang="en-US" altLang="ko-KR" sz="1800" kern="0" dirty="0">
                <a:solidFill>
                  <a:srgbClr val="000000"/>
                </a:solidFill>
                <a:effectLst/>
                <a:latin typeface="+mj-ea"/>
                <a:ea typeface="+mj-ea"/>
                <a:cs typeface="굴림" panose="020B0600000101010101" pitchFamily="50" charset="-127"/>
              </a:rPr>
              <a:t>-</a:t>
            </a:r>
            <a:r>
              <a:rPr lang="ko-KR" altLang="ko-KR" sz="1800" kern="0" dirty="0">
                <a:solidFill>
                  <a:srgbClr val="000000"/>
                </a:solidFill>
                <a:effectLst/>
                <a:latin typeface="+mj-ea"/>
                <a:ea typeface="+mj-ea"/>
                <a:cs typeface="굴림" panose="020B0600000101010101" pitchFamily="50" charset="-127"/>
              </a:rPr>
              <a:t>열 탐지기와 선형적 열 탐지기</a:t>
            </a:r>
            <a:r>
              <a:rPr lang="ko-KR" altLang="en-US" sz="1800" kern="0" dirty="0">
                <a:solidFill>
                  <a:srgbClr val="000000"/>
                </a:solidFill>
                <a:effectLst/>
                <a:latin typeface="+mj-ea"/>
                <a:ea typeface="+mj-ea"/>
                <a:cs typeface="굴림" panose="020B0600000101010101" pitchFamily="50" charset="-127"/>
              </a:rPr>
              <a:t>가</a:t>
            </a:r>
            <a:r>
              <a:rPr lang="ko-KR" altLang="ko-KR" sz="1800" kern="0" dirty="0">
                <a:solidFill>
                  <a:srgbClr val="000000"/>
                </a:solidFill>
                <a:effectLst/>
                <a:latin typeface="+mj-ea"/>
                <a:ea typeface="+mj-ea"/>
                <a:cs typeface="굴림" panose="020B0600000101010101" pitchFamily="50" charset="-127"/>
              </a:rPr>
              <a:t> </a:t>
            </a:r>
            <a:r>
              <a:rPr lang="en-US" altLang="ko-KR" sz="1800" kern="0" dirty="0">
                <a:solidFill>
                  <a:srgbClr val="000000"/>
                </a:solidFill>
                <a:effectLst/>
                <a:latin typeface="+mj-ea"/>
                <a:ea typeface="+mj-ea"/>
                <a:cs typeface="굴림" panose="020B0600000101010101" pitchFamily="50" charset="-127"/>
              </a:rPr>
              <a:t>FSS Code 9</a:t>
            </a:r>
            <a:r>
              <a:rPr lang="ko-KR" altLang="en-US" kern="0" dirty="0">
                <a:solidFill>
                  <a:srgbClr val="000000"/>
                </a:solidFill>
                <a:latin typeface="+mj-ea"/>
                <a:ea typeface="+mj-ea"/>
                <a:cs typeface="굴림" panose="020B0600000101010101" pitchFamily="50" charset="-127"/>
              </a:rPr>
              <a:t>장의 </a:t>
            </a:r>
            <a:r>
              <a:rPr lang="ko-KR" altLang="ko-KR" sz="1800" kern="0" dirty="0">
                <a:solidFill>
                  <a:srgbClr val="000000"/>
                </a:solidFill>
                <a:effectLst/>
                <a:latin typeface="+mj-ea"/>
                <a:ea typeface="+mj-ea"/>
                <a:cs typeface="굴림" panose="020B0600000101010101" pitchFamily="50" charset="-127"/>
              </a:rPr>
              <a:t>고정식 화재탐지 및 화재경보장치의 엔지니어 사양</a:t>
            </a:r>
            <a:r>
              <a:rPr lang="ko-KR" altLang="en-US" kern="0" dirty="0">
                <a:solidFill>
                  <a:srgbClr val="000000"/>
                </a:solidFill>
                <a:latin typeface="+mj-ea"/>
                <a:ea typeface="+mj-ea"/>
                <a:cs typeface="굴림" panose="020B0600000101010101" pitchFamily="50" charset="-127"/>
              </a:rPr>
              <a:t>에 반영됨</a:t>
            </a:r>
            <a:endParaRPr lang="en-US" altLang="ko-KR" kern="0" dirty="0">
              <a:solidFill>
                <a:srgbClr val="000000"/>
              </a:solidFill>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en-US" altLang="ko-KR" sz="1800" kern="0" spc="0" dirty="0">
              <a:solidFill>
                <a:srgbClr val="000000"/>
              </a:solidFill>
              <a:effectLst/>
              <a:latin typeface="+mj-ea"/>
              <a:ea typeface="+mj-ea"/>
            </a:endParaRPr>
          </a:p>
          <a:p>
            <a:pPr marL="342900" lvl="0" indent="-342900" algn="just" latinLnBrk="1">
              <a:buFont typeface="Wingdings" panose="05000000000000000000" pitchFamily="2" charset="2"/>
              <a:buChar char=""/>
            </a:pPr>
            <a:r>
              <a:rPr lang="en-US" altLang="ko-KR" sz="1800" b="1" kern="0" spc="0" dirty="0">
                <a:solidFill>
                  <a:srgbClr val="000000"/>
                </a:solidFill>
                <a:effectLst/>
                <a:latin typeface="+mj-ea"/>
                <a:ea typeface="+mj-ea"/>
              </a:rPr>
              <a:t>(</a:t>
            </a:r>
            <a:r>
              <a:rPr lang="en-US" altLang="ko-KR" b="1" kern="0" dirty="0">
                <a:solidFill>
                  <a:srgbClr val="000000"/>
                </a:solidFill>
                <a:latin typeface="+mj-ea"/>
                <a:ea typeface="+mj-ea"/>
              </a:rPr>
              <a:t>Linear</a:t>
            </a:r>
            <a:r>
              <a:rPr lang="ko-KR" altLang="en-US" b="1" kern="0" dirty="0">
                <a:solidFill>
                  <a:srgbClr val="000000"/>
                </a:solidFill>
                <a:latin typeface="+mj-ea"/>
                <a:ea typeface="+mj-ea"/>
              </a:rPr>
              <a:t> </a:t>
            </a:r>
            <a:r>
              <a:rPr lang="en-US" altLang="ko-KR" b="1" kern="0" dirty="0">
                <a:solidFill>
                  <a:srgbClr val="000000"/>
                </a:solidFill>
                <a:latin typeface="+mj-ea"/>
                <a:ea typeface="+mj-ea"/>
              </a:rPr>
              <a:t>Heat</a:t>
            </a:r>
            <a:r>
              <a:rPr lang="ko-KR" altLang="en-US" b="1" kern="0" dirty="0">
                <a:solidFill>
                  <a:srgbClr val="000000"/>
                </a:solidFill>
                <a:latin typeface="+mj-ea"/>
                <a:ea typeface="+mj-ea"/>
              </a:rPr>
              <a:t> </a:t>
            </a:r>
            <a:r>
              <a:rPr lang="en-US" altLang="ko-KR" b="1" kern="0" dirty="0">
                <a:solidFill>
                  <a:srgbClr val="000000"/>
                </a:solidFill>
                <a:latin typeface="+mj-ea"/>
                <a:ea typeface="+mj-ea"/>
              </a:rPr>
              <a:t>Detector)</a:t>
            </a:r>
            <a:r>
              <a:rPr lang="ko-KR" altLang="en-US" b="1" kern="0" dirty="0">
                <a:solidFill>
                  <a:srgbClr val="000000"/>
                </a:solidFill>
                <a:latin typeface="+mj-ea"/>
                <a:ea typeface="+mj-ea"/>
              </a:rPr>
              <a:t> </a:t>
            </a:r>
            <a:r>
              <a:rPr lang="ko-KR" altLang="en-US" sz="1800" kern="0" spc="0" dirty="0">
                <a:solidFill>
                  <a:srgbClr val="000000"/>
                </a:solidFill>
                <a:effectLst/>
                <a:latin typeface="+mj-ea"/>
                <a:ea typeface="+mj-ea"/>
              </a:rPr>
              <a:t>기존 열 탐지기 요건에 ”</a:t>
            </a:r>
            <a:r>
              <a:rPr lang="ko-KR" altLang="en-US" sz="1800" u="sng" kern="0" spc="0" dirty="0">
                <a:solidFill>
                  <a:srgbClr val="000000"/>
                </a:solidFill>
                <a:effectLst/>
                <a:uFill>
                  <a:solidFill>
                    <a:srgbClr val="000000"/>
                  </a:solidFill>
                </a:uFill>
                <a:latin typeface="+mj-ea"/>
                <a:ea typeface="+mj-ea"/>
              </a:rPr>
              <a:t>선형적 열 탐지기</a:t>
            </a:r>
            <a:r>
              <a:rPr lang="en-US" altLang="ko-KR" sz="1800" u="sng" kern="0" spc="0" dirty="0">
                <a:solidFill>
                  <a:srgbClr val="000000"/>
                </a:solidFill>
                <a:effectLst/>
                <a:uFill>
                  <a:solidFill>
                    <a:srgbClr val="000000"/>
                  </a:solidFill>
                </a:uFill>
                <a:latin typeface="+mj-ea"/>
                <a:ea typeface="+mj-ea"/>
              </a:rPr>
              <a:t>(linear heat detector)“</a:t>
            </a:r>
            <a:r>
              <a:rPr lang="ko-KR" altLang="en-US" sz="1800" u="sng" kern="0" spc="0" dirty="0">
                <a:solidFill>
                  <a:srgbClr val="000000"/>
                </a:solidFill>
                <a:effectLst/>
                <a:uFill>
                  <a:solidFill>
                    <a:srgbClr val="000000"/>
                  </a:solidFill>
                </a:uFill>
                <a:latin typeface="+mj-ea"/>
                <a:ea typeface="+mj-ea"/>
              </a:rPr>
              <a:t>라는 문구를 추가하여 기존 열 탐지기 요건들을 따르도록 함</a:t>
            </a:r>
            <a:r>
              <a:rPr lang="en-US" altLang="ko-KR" u="sng" kern="0" dirty="0">
                <a:solidFill>
                  <a:srgbClr val="000000"/>
                </a:solidFill>
                <a:uFill>
                  <a:solidFill>
                    <a:srgbClr val="000000"/>
                  </a:solidFill>
                </a:uFill>
                <a:latin typeface="+mj-ea"/>
                <a:ea typeface="+mj-ea"/>
              </a:rPr>
              <a:t>.</a:t>
            </a:r>
            <a:r>
              <a:rPr lang="ko-KR" altLang="en-US" u="sng" kern="0" dirty="0">
                <a:solidFill>
                  <a:srgbClr val="000000"/>
                </a:solidFill>
                <a:uFill>
                  <a:solidFill>
                    <a:srgbClr val="000000"/>
                  </a:solidFill>
                </a:uFill>
                <a:latin typeface="+mj-ea"/>
                <a:ea typeface="+mj-ea"/>
              </a:rPr>
              <a:t> </a:t>
            </a:r>
            <a:r>
              <a:rPr lang="ko-KR" altLang="en-US" kern="0" spc="-30" dirty="0">
                <a:solidFill>
                  <a:srgbClr val="000000"/>
                </a:solidFill>
                <a:latin typeface="+mj-ea"/>
                <a:ea typeface="+mj-ea"/>
              </a:rPr>
              <a:t>단</a:t>
            </a:r>
            <a:r>
              <a:rPr lang="en-US" altLang="ko-KR" kern="0" spc="-30" dirty="0">
                <a:solidFill>
                  <a:srgbClr val="000000"/>
                </a:solidFill>
                <a:latin typeface="+mj-ea"/>
                <a:ea typeface="+mj-ea"/>
              </a:rPr>
              <a:t>, </a:t>
            </a:r>
            <a:r>
              <a:rPr lang="ko-KR" altLang="en-US" sz="1800" kern="0" spc="-30" dirty="0">
                <a:solidFill>
                  <a:srgbClr val="000000"/>
                </a:solidFill>
                <a:effectLst/>
                <a:latin typeface="+mj-ea"/>
                <a:ea typeface="+mj-ea"/>
              </a:rPr>
              <a:t>선형적 열 탐지기</a:t>
            </a:r>
            <a:r>
              <a:rPr lang="en-US" altLang="ko-KR" sz="1800" kern="0" spc="-30" dirty="0">
                <a:solidFill>
                  <a:srgbClr val="000000"/>
                </a:solidFill>
                <a:effectLst/>
                <a:latin typeface="+mj-ea"/>
                <a:ea typeface="+mj-ea"/>
              </a:rPr>
              <a:t>(linear heat detector)</a:t>
            </a:r>
            <a:r>
              <a:rPr lang="ko-KR" altLang="en-US" sz="1800" kern="0" spc="-30" dirty="0">
                <a:solidFill>
                  <a:srgbClr val="000000"/>
                </a:solidFill>
                <a:effectLst/>
                <a:latin typeface="+mj-ea"/>
                <a:ea typeface="+mj-ea"/>
              </a:rPr>
              <a:t>가 </a:t>
            </a:r>
            <a:r>
              <a:rPr lang="en-US" altLang="ko-KR" sz="1800" kern="0" spc="-30" dirty="0">
                <a:solidFill>
                  <a:srgbClr val="000000"/>
                </a:solidFill>
                <a:effectLst/>
                <a:latin typeface="+mj-ea"/>
                <a:ea typeface="+mj-ea"/>
              </a:rPr>
              <a:t>EN 54-22:2015</a:t>
            </a:r>
            <a:r>
              <a:rPr lang="en-US" altLang="ko-KR" sz="1800" kern="0" spc="-30" baseline="30000" dirty="0">
                <a:solidFill>
                  <a:srgbClr val="000000"/>
                </a:solidFill>
                <a:effectLst/>
                <a:latin typeface="+mj-ea"/>
                <a:ea typeface="+mj-ea"/>
              </a:rPr>
              <a:t>1)</a:t>
            </a:r>
            <a:r>
              <a:rPr lang="ko-KR" altLang="en-US" sz="1800" kern="0" spc="-30" dirty="0">
                <a:solidFill>
                  <a:srgbClr val="000000"/>
                </a:solidFill>
                <a:effectLst/>
                <a:latin typeface="+mj-ea"/>
                <a:ea typeface="+mj-ea"/>
              </a:rPr>
              <a:t> 및 </a:t>
            </a:r>
            <a:r>
              <a:rPr lang="en-US" altLang="ko-KR" sz="1800" kern="0" spc="-30" dirty="0">
                <a:solidFill>
                  <a:srgbClr val="000000"/>
                </a:solidFill>
                <a:effectLst/>
                <a:latin typeface="+mj-ea"/>
                <a:ea typeface="+mj-ea"/>
              </a:rPr>
              <a:t>IEC 60092-504</a:t>
            </a:r>
            <a:r>
              <a:rPr lang="en-US" altLang="ko-KR" sz="1800" kern="0" spc="-30" baseline="30000" dirty="0">
                <a:solidFill>
                  <a:srgbClr val="000000"/>
                </a:solidFill>
                <a:effectLst/>
                <a:latin typeface="+mj-ea"/>
                <a:ea typeface="+mj-ea"/>
              </a:rPr>
              <a:t>2)</a:t>
            </a:r>
            <a:r>
              <a:rPr lang="ko-KR" altLang="en-US" sz="1800" kern="0" spc="-30" dirty="0">
                <a:solidFill>
                  <a:srgbClr val="000000"/>
                </a:solidFill>
                <a:effectLst/>
                <a:latin typeface="+mj-ea"/>
                <a:ea typeface="+mj-ea"/>
              </a:rPr>
              <a:t>에 따라 시험되어야 함</a:t>
            </a:r>
            <a:endParaRPr lang="en-US" altLang="ko-KR" sz="1800" kern="0" spc="-30" dirty="0">
              <a:solidFill>
                <a:srgbClr val="000000"/>
              </a:solidFill>
              <a:effectLst/>
              <a:latin typeface="+mj-ea"/>
              <a:ea typeface="+mj-ea"/>
            </a:endParaRPr>
          </a:p>
          <a:p>
            <a:pPr marL="342900" lvl="0" indent="-342900" algn="just" latinLnBrk="1">
              <a:buFont typeface="Wingdings" panose="05000000000000000000" pitchFamily="2" charset="2"/>
              <a:buChar char=""/>
            </a:pPr>
            <a:endParaRPr lang="en-US" altLang="ko-KR" sz="1200" kern="0" spc="-60" dirty="0">
              <a:solidFill>
                <a:srgbClr val="000000"/>
              </a:solidFill>
              <a:effectLst/>
              <a:latin typeface="+mj-ea"/>
              <a:ea typeface="+mj-ea"/>
            </a:endParaRPr>
          </a:p>
          <a:p>
            <a:pPr marL="685800" lvl="1" indent="-228600" algn="just">
              <a:buAutoNum type="arabicParenR"/>
            </a:pPr>
            <a:r>
              <a:rPr lang="en-US" altLang="ko-KR" sz="1200" kern="0" spc="-60" dirty="0">
                <a:solidFill>
                  <a:srgbClr val="000000"/>
                </a:solidFill>
                <a:effectLst/>
                <a:latin typeface="+mj-ea"/>
                <a:ea typeface="+mj-ea"/>
              </a:rPr>
              <a:t>EN 54-22:2015: EN 54, </a:t>
            </a:r>
            <a:r>
              <a:rPr lang="ko-KR" altLang="en-US" sz="1200" kern="0" spc="-60" dirty="0">
                <a:solidFill>
                  <a:srgbClr val="000000"/>
                </a:solidFill>
                <a:effectLst/>
                <a:latin typeface="+mj-ea"/>
                <a:ea typeface="+mj-ea"/>
              </a:rPr>
              <a:t>즉</a:t>
            </a:r>
            <a:r>
              <a:rPr lang="en-US" altLang="ko-KR" sz="1200" kern="0" spc="-60" dirty="0">
                <a:solidFill>
                  <a:srgbClr val="000000"/>
                </a:solidFill>
                <a:effectLst/>
                <a:latin typeface="+mj-ea"/>
                <a:ea typeface="+mj-ea"/>
              </a:rPr>
              <a:t>, </a:t>
            </a:r>
            <a:r>
              <a:rPr lang="ko-KR" altLang="en-US" sz="1200" kern="0" spc="-60" dirty="0">
                <a:solidFill>
                  <a:srgbClr val="000000"/>
                </a:solidFill>
                <a:effectLst/>
                <a:latin typeface="+mj-ea"/>
                <a:ea typeface="+mj-ea"/>
              </a:rPr>
              <a:t>화재탐지 및 화재경보장치에 관한 기준 중 그 </a:t>
            </a:r>
            <a:r>
              <a:rPr lang="en-US" altLang="ko-KR" sz="1200" kern="0" spc="-60" dirty="0">
                <a:solidFill>
                  <a:srgbClr val="000000"/>
                </a:solidFill>
                <a:effectLst/>
                <a:latin typeface="+mj-ea"/>
                <a:ea typeface="+mj-ea"/>
              </a:rPr>
              <a:t>Part 22</a:t>
            </a:r>
            <a:r>
              <a:rPr lang="ko-KR" altLang="en-US" sz="1200" kern="0" spc="-60" dirty="0">
                <a:solidFill>
                  <a:srgbClr val="000000"/>
                </a:solidFill>
                <a:effectLst/>
                <a:latin typeface="+mj-ea"/>
                <a:ea typeface="+mj-ea"/>
              </a:rPr>
              <a:t>로서 ”</a:t>
            </a:r>
            <a:r>
              <a:rPr lang="ko-KR" altLang="en-US" sz="1200" kern="0" spc="-60" dirty="0" err="1">
                <a:solidFill>
                  <a:srgbClr val="000000"/>
                </a:solidFill>
                <a:effectLst/>
                <a:latin typeface="+mj-ea"/>
                <a:ea typeface="+mj-ea"/>
              </a:rPr>
              <a:t>리셋가능한</a:t>
            </a:r>
            <a:r>
              <a:rPr lang="ko-KR" altLang="en-US" sz="1200" kern="0" spc="-60" dirty="0">
                <a:solidFill>
                  <a:srgbClr val="000000"/>
                </a:solidFill>
                <a:effectLst/>
                <a:latin typeface="+mj-ea"/>
                <a:ea typeface="+mj-ea"/>
              </a:rPr>
              <a:t> </a:t>
            </a:r>
            <a:r>
              <a:rPr lang="en-US" altLang="ko-KR" sz="1200" kern="0" spc="-60" dirty="0">
                <a:solidFill>
                  <a:srgbClr val="000000"/>
                </a:solidFill>
                <a:effectLst/>
                <a:latin typeface="+mj-ea"/>
                <a:ea typeface="+mj-ea"/>
              </a:rPr>
              <a:t>Line </a:t>
            </a:r>
            <a:r>
              <a:rPr lang="ko-KR" altLang="en-US" sz="1200" kern="0" spc="-60" dirty="0">
                <a:solidFill>
                  <a:srgbClr val="000000"/>
                </a:solidFill>
                <a:effectLst/>
                <a:latin typeface="+mj-ea"/>
                <a:ea typeface="+mj-ea"/>
              </a:rPr>
              <a:t>형식의 열 </a:t>
            </a:r>
            <a:r>
              <a:rPr lang="ko-KR" altLang="en-US" sz="1200" kern="0" spc="-60" dirty="0" err="1">
                <a:solidFill>
                  <a:srgbClr val="000000"/>
                </a:solidFill>
                <a:effectLst/>
                <a:latin typeface="+mj-ea"/>
                <a:ea typeface="+mj-ea"/>
              </a:rPr>
              <a:t>탐지기“에</a:t>
            </a:r>
            <a:r>
              <a:rPr lang="ko-KR" altLang="en-US" sz="1200" kern="0" spc="-60" dirty="0">
                <a:solidFill>
                  <a:srgbClr val="000000"/>
                </a:solidFill>
                <a:effectLst/>
                <a:latin typeface="+mj-ea"/>
                <a:ea typeface="+mj-ea"/>
              </a:rPr>
              <a:t> 관한 성능요건 및 시험방법 등의 기준을 제공</a:t>
            </a:r>
            <a:endParaRPr lang="en-US" altLang="ko-KR" sz="1200" kern="0" spc="-60" dirty="0">
              <a:solidFill>
                <a:srgbClr val="000000"/>
              </a:solidFill>
              <a:effectLst/>
              <a:latin typeface="+mj-ea"/>
              <a:ea typeface="+mj-ea"/>
            </a:endParaRPr>
          </a:p>
          <a:p>
            <a:pPr marL="685800" lvl="1" indent="-228600" algn="just">
              <a:buAutoNum type="arabicParenR"/>
            </a:pPr>
            <a:endParaRPr lang="en-US" altLang="ko-KR" sz="1200" kern="0" dirty="0">
              <a:solidFill>
                <a:srgbClr val="000000"/>
              </a:solidFill>
              <a:latin typeface="+mj-ea"/>
              <a:ea typeface="+mj-ea"/>
            </a:endParaRPr>
          </a:p>
          <a:p>
            <a:pPr marL="685800" lvl="1" indent="-228600" algn="just">
              <a:buAutoNum type="arabicParenR"/>
            </a:pPr>
            <a:r>
              <a:rPr lang="en-US" altLang="ko-KR" sz="1200" kern="0" spc="-70" dirty="0">
                <a:solidFill>
                  <a:srgbClr val="000000"/>
                </a:solidFill>
                <a:effectLst/>
                <a:latin typeface="+mj-ea"/>
                <a:ea typeface="+mj-ea"/>
              </a:rPr>
              <a:t>IEC 60092-504: </a:t>
            </a:r>
            <a:r>
              <a:rPr lang="ko-KR" altLang="en-US" sz="1200" kern="0" spc="-70" dirty="0">
                <a:solidFill>
                  <a:srgbClr val="000000"/>
                </a:solidFill>
                <a:effectLst/>
                <a:latin typeface="+mj-ea"/>
                <a:ea typeface="+mj-ea"/>
              </a:rPr>
              <a:t>선박의 사용을 위한 자동화</a:t>
            </a:r>
            <a:r>
              <a:rPr lang="en-US" altLang="ko-KR" sz="1200" kern="0" spc="-70" dirty="0">
                <a:solidFill>
                  <a:srgbClr val="000000"/>
                </a:solidFill>
                <a:effectLst/>
                <a:latin typeface="+mj-ea"/>
                <a:ea typeface="+mj-ea"/>
              </a:rPr>
              <a:t>, </a:t>
            </a:r>
            <a:r>
              <a:rPr lang="ko-KR" altLang="en-US" sz="1200" kern="0" spc="-70" dirty="0">
                <a:solidFill>
                  <a:srgbClr val="000000"/>
                </a:solidFill>
                <a:effectLst/>
                <a:latin typeface="+mj-ea"/>
                <a:ea typeface="+mj-ea"/>
              </a:rPr>
              <a:t>제어</a:t>
            </a:r>
            <a:r>
              <a:rPr lang="en-US" altLang="ko-KR" sz="1200" kern="0" spc="-70" dirty="0">
                <a:solidFill>
                  <a:srgbClr val="000000"/>
                </a:solidFill>
                <a:effectLst/>
                <a:latin typeface="+mj-ea"/>
                <a:ea typeface="+mj-ea"/>
              </a:rPr>
              <a:t>, </a:t>
            </a:r>
            <a:r>
              <a:rPr lang="ko-KR" altLang="en-US" sz="1200" kern="0" spc="-70" dirty="0">
                <a:solidFill>
                  <a:srgbClr val="000000"/>
                </a:solidFill>
                <a:effectLst/>
                <a:latin typeface="+mj-ea"/>
                <a:ea typeface="+mj-ea"/>
              </a:rPr>
              <a:t>모니터링</a:t>
            </a:r>
            <a:r>
              <a:rPr lang="en-US" altLang="ko-KR" sz="1200" kern="0" spc="-70" dirty="0">
                <a:solidFill>
                  <a:srgbClr val="000000"/>
                </a:solidFill>
                <a:effectLst/>
                <a:latin typeface="+mj-ea"/>
                <a:ea typeface="+mj-ea"/>
              </a:rPr>
              <a:t>, </a:t>
            </a:r>
            <a:r>
              <a:rPr lang="ko-KR" altLang="en-US" sz="1200" kern="0" spc="-70" dirty="0">
                <a:solidFill>
                  <a:srgbClr val="000000"/>
                </a:solidFill>
                <a:effectLst/>
                <a:latin typeface="+mj-ea"/>
                <a:ea typeface="+mj-ea"/>
              </a:rPr>
              <a:t>경보 및 안전 및 보호 시스템을 목적으로 하는 전기</a:t>
            </a:r>
            <a:r>
              <a:rPr lang="en-US" altLang="ko-KR" sz="1200" kern="0" spc="-70" dirty="0">
                <a:solidFill>
                  <a:srgbClr val="000000"/>
                </a:solidFill>
                <a:effectLst/>
                <a:latin typeface="+mj-ea"/>
                <a:ea typeface="+mj-ea"/>
              </a:rPr>
              <a:t>, </a:t>
            </a:r>
            <a:r>
              <a:rPr lang="ko-KR" altLang="en-US" sz="1200" kern="0" spc="-70" dirty="0">
                <a:solidFill>
                  <a:srgbClr val="000000"/>
                </a:solidFill>
                <a:effectLst/>
                <a:latin typeface="+mj-ea"/>
                <a:ea typeface="+mj-ea"/>
              </a:rPr>
              <a:t>전자 및 프로그래밍 가능한 장비에 관한 기준을 제공 </a:t>
            </a:r>
            <a:r>
              <a:rPr lang="en-US" altLang="ko-KR" sz="1200" kern="0" spc="-70" dirty="0">
                <a:solidFill>
                  <a:srgbClr val="000000"/>
                </a:solidFill>
                <a:effectLst/>
                <a:latin typeface="+mj-ea"/>
                <a:ea typeface="+mj-ea"/>
              </a:rPr>
              <a:t>(2016</a:t>
            </a:r>
            <a:r>
              <a:rPr lang="ko-KR" altLang="en-US" sz="1200" kern="0" spc="-70" dirty="0">
                <a:solidFill>
                  <a:srgbClr val="000000"/>
                </a:solidFill>
                <a:effectLst/>
                <a:latin typeface="+mj-ea"/>
                <a:ea typeface="+mj-ea"/>
              </a:rPr>
              <a:t>년판이 최신 버전</a:t>
            </a:r>
            <a:r>
              <a:rPr lang="en-US" altLang="ko-KR" sz="1200" kern="0" spc="-70" dirty="0">
                <a:solidFill>
                  <a:srgbClr val="000000"/>
                </a:solidFill>
                <a:effectLst/>
                <a:latin typeface="+mj-ea"/>
                <a:ea typeface="+mj-ea"/>
              </a:rPr>
              <a:t>)</a:t>
            </a:r>
            <a:endParaRPr lang="en-US" altLang="ko-KR" sz="1200" kern="0" dirty="0">
              <a:solidFill>
                <a:srgbClr val="000000"/>
              </a:solidFill>
              <a:latin typeface="+mj-ea"/>
              <a:ea typeface="+mj-ea"/>
            </a:endParaRPr>
          </a:p>
          <a:p>
            <a:pPr lvl="0" algn="just" latinLnBrk="1"/>
            <a:endParaRPr lang="en-US" altLang="ko-KR" sz="1800" kern="0" spc="0" dirty="0">
              <a:solidFill>
                <a:srgbClr val="000000"/>
              </a:solidFill>
              <a:effectLst/>
              <a:latin typeface="+mj-ea"/>
              <a:ea typeface="+mj-ea"/>
            </a:endParaRPr>
          </a:p>
          <a:p>
            <a:pPr marL="342900" lvl="0" indent="-342900" algn="just" latinLnBrk="1">
              <a:buFont typeface="Wingdings" panose="05000000000000000000" pitchFamily="2" charset="2"/>
              <a:buChar char=""/>
            </a:pPr>
            <a:r>
              <a:rPr lang="ko-KR" altLang="en-US" sz="1800" kern="0" spc="0" dirty="0">
                <a:solidFill>
                  <a:srgbClr val="000000"/>
                </a:solidFill>
                <a:effectLst/>
                <a:latin typeface="+mj-ea"/>
                <a:ea typeface="+mj-ea"/>
              </a:rPr>
              <a:t>기존 </a:t>
            </a:r>
            <a:r>
              <a:rPr lang="ko-KR" altLang="en-US" kern="0" spc="0" dirty="0">
                <a:solidFill>
                  <a:srgbClr val="000000"/>
                </a:solidFill>
                <a:effectLst/>
                <a:latin typeface="+mj-ea"/>
                <a:ea typeface="+mj-ea"/>
              </a:rPr>
              <a:t>선형적</a:t>
            </a:r>
            <a:r>
              <a:rPr lang="en-US" altLang="ko-KR" kern="0" spc="0" dirty="0">
                <a:solidFill>
                  <a:srgbClr val="000000"/>
                </a:solidFill>
                <a:effectLst/>
                <a:latin typeface="+mj-ea"/>
                <a:ea typeface="+mj-ea"/>
              </a:rPr>
              <a:t>(linear) </a:t>
            </a:r>
            <a:r>
              <a:rPr lang="ko-KR" altLang="en-US" kern="0" spc="0" dirty="0">
                <a:solidFill>
                  <a:srgbClr val="000000"/>
                </a:solidFill>
                <a:effectLst/>
                <a:latin typeface="+mj-ea"/>
                <a:ea typeface="+mj-ea"/>
              </a:rPr>
              <a:t>열 탐지장치의 </a:t>
            </a:r>
            <a:r>
              <a:rPr lang="en-US" altLang="ko-KR" kern="0" spc="0" dirty="0">
                <a:solidFill>
                  <a:srgbClr val="000000"/>
                </a:solidFill>
                <a:effectLst/>
                <a:latin typeface="+mj-ea"/>
                <a:ea typeface="+mj-ea"/>
              </a:rPr>
              <a:t>2</a:t>
            </a:r>
            <a:r>
              <a:rPr lang="ko-KR" altLang="en-US" kern="0" spc="0" dirty="0">
                <a:solidFill>
                  <a:srgbClr val="000000"/>
                </a:solidFill>
                <a:effectLst/>
                <a:latin typeface="+mj-ea"/>
                <a:ea typeface="+mj-ea"/>
              </a:rPr>
              <a:t>개의 센서 케이블 사이의 거리는 </a:t>
            </a:r>
            <a:r>
              <a:rPr lang="en-US" altLang="ko-KR" kern="0" spc="0" dirty="0">
                <a:solidFill>
                  <a:srgbClr val="000000"/>
                </a:solidFill>
                <a:effectLst/>
                <a:latin typeface="+mj-ea"/>
                <a:ea typeface="+mj-ea"/>
              </a:rPr>
              <a:t>9.0m</a:t>
            </a:r>
            <a:r>
              <a:rPr lang="ko-KR" altLang="en-US" kern="0" spc="0" dirty="0">
                <a:solidFill>
                  <a:srgbClr val="000000"/>
                </a:solidFill>
                <a:effectLst/>
                <a:latin typeface="+mj-ea"/>
                <a:ea typeface="+mj-ea"/>
              </a:rPr>
              <a:t>를 넘지 않아야 하며</a:t>
            </a:r>
            <a:r>
              <a:rPr lang="en-US" altLang="ko-KR" kern="0" spc="0" dirty="0">
                <a:solidFill>
                  <a:srgbClr val="000000"/>
                </a:solidFill>
                <a:effectLst/>
                <a:latin typeface="+mj-ea"/>
                <a:ea typeface="+mj-ea"/>
              </a:rPr>
              <a:t>, </a:t>
            </a:r>
            <a:r>
              <a:rPr lang="ko-KR" altLang="en-US" kern="0" spc="0" dirty="0">
                <a:solidFill>
                  <a:srgbClr val="000000"/>
                </a:solidFill>
                <a:effectLst/>
                <a:latin typeface="+mj-ea"/>
                <a:ea typeface="+mj-ea"/>
              </a:rPr>
              <a:t>센서 케이블과 </a:t>
            </a:r>
            <a:r>
              <a:rPr lang="ko-KR" altLang="en-US" kern="0" spc="0" dirty="0" err="1">
                <a:solidFill>
                  <a:srgbClr val="000000"/>
                </a:solidFill>
                <a:effectLst/>
                <a:latin typeface="+mj-ea"/>
                <a:ea typeface="+mj-ea"/>
              </a:rPr>
              <a:t>격벽</a:t>
            </a:r>
            <a:r>
              <a:rPr lang="ko-KR" altLang="en-US" kern="0" spc="0" dirty="0">
                <a:solidFill>
                  <a:srgbClr val="000000"/>
                </a:solidFill>
                <a:effectLst/>
                <a:latin typeface="+mj-ea"/>
                <a:ea typeface="+mj-ea"/>
              </a:rPr>
              <a:t> 간 거리는 </a:t>
            </a:r>
            <a:r>
              <a:rPr lang="en-US" altLang="ko-KR" kern="0" spc="0" dirty="0">
                <a:solidFill>
                  <a:srgbClr val="000000"/>
                </a:solidFill>
                <a:effectLst/>
                <a:latin typeface="+mj-ea"/>
                <a:ea typeface="+mj-ea"/>
              </a:rPr>
              <a:t>4.5m</a:t>
            </a:r>
            <a:r>
              <a:rPr lang="ko-KR" altLang="en-US" kern="0" spc="0" dirty="0">
                <a:solidFill>
                  <a:srgbClr val="000000"/>
                </a:solidFill>
                <a:effectLst/>
                <a:latin typeface="+mj-ea"/>
                <a:ea typeface="+mj-ea"/>
              </a:rPr>
              <a:t>를 넘지 않아야 함 </a:t>
            </a:r>
            <a:r>
              <a:rPr lang="en-US" altLang="ko-KR" kern="0" spc="0" dirty="0">
                <a:solidFill>
                  <a:srgbClr val="000000"/>
                </a:solidFill>
                <a:effectLst/>
                <a:latin typeface="+mj-ea"/>
                <a:ea typeface="+mj-ea"/>
              </a:rPr>
              <a:t>(2.4.2.2.2</a:t>
            </a:r>
            <a:r>
              <a:rPr lang="ko-KR" altLang="en-US" kern="0" spc="0" dirty="0">
                <a:solidFill>
                  <a:srgbClr val="000000"/>
                </a:solidFill>
                <a:effectLst/>
                <a:latin typeface="+mj-ea"/>
                <a:ea typeface="+mj-ea"/>
              </a:rPr>
              <a:t>항</a:t>
            </a:r>
            <a:r>
              <a:rPr lang="en-US" altLang="ko-KR" kern="0" spc="0" dirty="0">
                <a:solidFill>
                  <a:srgbClr val="000000"/>
                </a:solidFill>
                <a:effectLst/>
                <a:latin typeface="+mj-ea"/>
                <a:ea typeface="+mj-ea"/>
              </a:rPr>
              <a:t>)</a:t>
            </a:r>
          </a:p>
          <a:p>
            <a:pPr marL="342900" lvl="0" indent="-342900" algn="just" latinLnBrk="1">
              <a:buFont typeface="Wingdings" panose="05000000000000000000" pitchFamily="2" charset="2"/>
              <a:buChar char=""/>
            </a:pPr>
            <a:endParaRPr lang="en-US" altLang="ko-KR" kern="0" dirty="0">
              <a:solidFill>
                <a:srgbClr val="000000"/>
              </a:solidFill>
              <a:latin typeface="+mj-ea"/>
              <a:ea typeface="+mj-ea"/>
            </a:endParaRPr>
          </a:p>
          <a:p>
            <a:pPr marL="342900" lvl="0" indent="-342900" algn="just" latinLnBrk="1">
              <a:buFont typeface="Wingdings" panose="05000000000000000000" pitchFamily="2" charset="2"/>
              <a:buChar char=""/>
            </a:pPr>
            <a:r>
              <a:rPr lang="en-US" altLang="ko-KR" b="1" kern="0" spc="0" dirty="0">
                <a:solidFill>
                  <a:srgbClr val="000000"/>
                </a:solidFill>
                <a:effectLst/>
                <a:latin typeface="+mj-ea"/>
                <a:ea typeface="+mj-ea"/>
              </a:rPr>
              <a:t>(</a:t>
            </a:r>
            <a:r>
              <a:rPr lang="ko-KR" altLang="en-US" b="1" kern="0" spc="0" dirty="0">
                <a:solidFill>
                  <a:srgbClr val="000000"/>
                </a:solidFill>
                <a:effectLst/>
                <a:latin typeface="+mj-ea"/>
                <a:ea typeface="+mj-ea"/>
              </a:rPr>
              <a:t>적용</a:t>
            </a:r>
            <a:r>
              <a:rPr lang="en-US" altLang="ko-KR" b="1" kern="0" spc="0" dirty="0">
                <a:solidFill>
                  <a:srgbClr val="000000"/>
                </a:solidFill>
                <a:effectLst/>
                <a:latin typeface="+mj-ea"/>
                <a:ea typeface="+mj-ea"/>
              </a:rPr>
              <a:t>) </a:t>
            </a:r>
            <a:r>
              <a:rPr lang="en-US" altLang="ko-KR" kern="0" spc="0" dirty="0">
                <a:solidFill>
                  <a:srgbClr val="000000"/>
                </a:solidFill>
                <a:effectLst/>
                <a:latin typeface="+mj-ea"/>
                <a:ea typeface="+mj-ea"/>
              </a:rPr>
              <a:t>2026.1.1 </a:t>
            </a:r>
            <a:r>
              <a:rPr lang="ko-KR" altLang="en-US" kern="0" spc="0" dirty="0">
                <a:solidFill>
                  <a:srgbClr val="000000"/>
                </a:solidFill>
                <a:effectLst/>
                <a:latin typeface="+mj-ea"/>
                <a:ea typeface="+mj-ea"/>
              </a:rPr>
              <a:t>이후 건조된 신조선 </a:t>
            </a:r>
            <a:r>
              <a:rPr lang="en-US" altLang="ko-KR" kern="0" spc="0" dirty="0">
                <a:solidFill>
                  <a:srgbClr val="000000"/>
                </a:solidFill>
                <a:effectLst/>
                <a:latin typeface="+mj-ea"/>
                <a:ea typeface="+mj-ea"/>
              </a:rPr>
              <a:t>(RORO </a:t>
            </a:r>
            <a:r>
              <a:rPr lang="ko-KR" altLang="en-US" kern="0" spc="0" dirty="0">
                <a:solidFill>
                  <a:srgbClr val="000000"/>
                </a:solidFill>
                <a:effectLst/>
                <a:latin typeface="+mj-ea"/>
                <a:ea typeface="+mj-ea"/>
              </a:rPr>
              <a:t>여객선에 국한되지 않음</a:t>
            </a:r>
            <a:r>
              <a:rPr lang="en-US" altLang="ko-KR" kern="0" spc="0" dirty="0">
                <a:solidFill>
                  <a:srgbClr val="000000"/>
                </a:solidFill>
                <a:effectLst/>
                <a:latin typeface="+mj-ea"/>
                <a:ea typeface="+mj-ea"/>
              </a:rPr>
              <a:t>)</a:t>
            </a:r>
            <a:endParaRPr lang="en-US" altLang="ko-KR" sz="1800" kern="0" dirty="0">
              <a:effectLst/>
              <a:latin typeface="+mj-ea"/>
              <a:ea typeface="+mj-ea"/>
              <a:cs typeface="굴림" panose="020B0600000101010101" pitchFamily="50" charset="-127"/>
            </a:endParaRPr>
          </a:p>
        </p:txBody>
      </p:sp>
      <p:grpSp>
        <p:nvGrpSpPr>
          <p:cNvPr id="2" name="그룹 1">
            <a:extLst>
              <a:ext uri="{FF2B5EF4-FFF2-40B4-BE49-F238E27FC236}">
                <a16:creationId xmlns:a16="http://schemas.microsoft.com/office/drawing/2014/main" id="{EF0D1EB0-5057-D997-B94E-9D31340A6E31}"/>
              </a:ext>
            </a:extLst>
          </p:cNvPr>
          <p:cNvGrpSpPr/>
          <p:nvPr/>
        </p:nvGrpSpPr>
        <p:grpSpPr>
          <a:xfrm>
            <a:off x="8007417" y="2491533"/>
            <a:ext cx="4025468" cy="2407393"/>
            <a:chOff x="7755194" y="1285474"/>
            <a:chExt cx="4059534" cy="2548068"/>
          </a:xfrm>
        </p:grpSpPr>
        <p:pic>
          <p:nvPicPr>
            <p:cNvPr id="4" name="그림 3">
              <a:extLst>
                <a:ext uri="{FF2B5EF4-FFF2-40B4-BE49-F238E27FC236}">
                  <a16:creationId xmlns:a16="http://schemas.microsoft.com/office/drawing/2014/main" id="{C0C5A6BC-778F-6224-FCA1-B5984A093C95}"/>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43405" y="1285474"/>
              <a:ext cx="3683112" cy="2143526"/>
            </a:xfrm>
            <a:prstGeom prst="rect">
              <a:avLst/>
            </a:prstGeom>
            <a:noFill/>
          </p:spPr>
        </p:pic>
        <p:sp>
          <p:nvSpPr>
            <p:cNvPr id="5" name="TextBox 4">
              <a:extLst>
                <a:ext uri="{FF2B5EF4-FFF2-40B4-BE49-F238E27FC236}">
                  <a16:creationId xmlns:a16="http://schemas.microsoft.com/office/drawing/2014/main" id="{0C98F666-1F17-195E-6081-7C99D78AFFBB}"/>
                </a:ext>
              </a:extLst>
            </p:cNvPr>
            <p:cNvSpPr txBox="1"/>
            <p:nvPr/>
          </p:nvSpPr>
          <p:spPr>
            <a:xfrm>
              <a:off x="7755194" y="3464210"/>
              <a:ext cx="4059534" cy="369332"/>
            </a:xfrm>
            <a:prstGeom prst="rect">
              <a:avLst/>
            </a:prstGeom>
            <a:noFill/>
          </p:spPr>
          <p:txBody>
            <a:bodyPr wrap="square" rtlCol="0">
              <a:spAutoFit/>
            </a:bodyPr>
            <a:lstStyle/>
            <a:p>
              <a:pPr algn="ctr"/>
              <a:r>
                <a:rPr lang="en-US" altLang="ko-KR" dirty="0"/>
                <a:t>Linear Heat Detectors</a:t>
              </a:r>
              <a:endParaRPr lang="ko-KR" altLang="en-US" dirty="0"/>
            </a:p>
          </p:txBody>
        </p:sp>
      </p:grpSp>
      <p:sp>
        <p:nvSpPr>
          <p:cNvPr id="6" name="타원 5">
            <a:extLst>
              <a:ext uri="{FF2B5EF4-FFF2-40B4-BE49-F238E27FC236}">
                <a16:creationId xmlns:a16="http://schemas.microsoft.com/office/drawing/2014/main" id="{724FE71B-4B9F-2F1E-3DDC-12A223375DDB}"/>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3442112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FSS</a:t>
            </a:r>
            <a:r>
              <a:rPr lang="ko-KR" altLang="en-US" sz="3600" dirty="0"/>
              <a:t> </a:t>
            </a:r>
            <a:r>
              <a:rPr lang="en-US" altLang="ko-KR" sz="3600" dirty="0"/>
              <a:t>Code, Chapter 9</a:t>
            </a:r>
            <a:endParaRPr lang="ko-KR" altLang="en-US" sz="28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9297372" cy="461665"/>
          </a:xfrm>
          <a:prstGeom prst="rect">
            <a:avLst/>
          </a:prstGeom>
          <a:noFill/>
        </p:spPr>
        <p:txBody>
          <a:bodyPr wrap="square" rtlCol="0">
            <a:spAutoFit/>
          </a:bodyPr>
          <a:lstStyle/>
          <a:p>
            <a:r>
              <a:rPr lang="ko-KR" altLang="en-US" sz="2400" dirty="0">
                <a:solidFill>
                  <a:schemeClr val="tx2">
                    <a:lumMod val="60000"/>
                    <a:lumOff val="40000"/>
                  </a:schemeClr>
                </a:solidFill>
              </a:rPr>
              <a:t>신조선의 화재안전 </a:t>
            </a:r>
            <a:r>
              <a:rPr lang="en-US" altLang="ko-KR" sz="2400" dirty="0">
                <a:solidFill>
                  <a:schemeClr val="tx2">
                    <a:lumMod val="60000"/>
                    <a:lumOff val="40000"/>
                  </a:schemeClr>
                </a:solidFill>
              </a:rPr>
              <a:t>(</a:t>
            </a:r>
            <a:r>
              <a:rPr lang="ko-KR" altLang="en-US" sz="2400" dirty="0">
                <a:solidFill>
                  <a:schemeClr val="tx2">
                    <a:lumMod val="60000"/>
                    <a:lumOff val="40000"/>
                  </a:schemeClr>
                </a:solidFill>
              </a:rPr>
              <a:t>화재탐지 및 화재경보장치</a:t>
            </a:r>
            <a:r>
              <a:rPr lang="en-US" altLang="ko-KR" sz="2400" dirty="0">
                <a:solidFill>
                  <a:schemeClr val="tx2">
                    <a:lumMod val="60000"/>
                    <a:lumOff val="40000"/>
                  </a:schemeClr>
                </a:solidFill>
              </a:rPr>
              <a:t>)</a:t>
            </a:r>
            <a:r>
              <a:rPr lang="ko-KR" altLang="en-US" sz="2400" dirty="0">
                <a:solidFill>
                  <a:schemeClr val="tx2">
                    <a:lumMod val="60000"/>
                    <a:lumOff val="40000"/>
                  </a:schemeClr>
                </a:solidFill>
              </a:rPr>
              <a:t> </a:t>
            </a:r>
          </a:p>
        </p:txBody>
      </p:sp>
      <p:sp>
        <p:nvSpPr>
          <p:cNvPr id="18" name="TextBox 17">
            <a:extLst>
              <a:ext uri="{FF2B5EF4-FFF2-40B4-BE49-F238E27FC236}">
                <a16:creationId xmlns:a16="http://schemas.microsoft.com/office/drawing/2014/main" id="{83876CB7-7AA5-CF82-4BF0-27FF05D26544}"/>
              </a:ext>
            </a:extLst>
          </p:cNvPr>
          <p:cNvSpPr txBox="1"/>
          <p:nvPr/>
        </p:nvSpPr>
        <p:spPr>
          <a:xfrm>
            <a:off x="565483" y="1596095"/>
            <a:ext cx="5856100" cy="1200329"/>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sz="1800" b="1" kern="0" dirty="0">
                <a:solidFill>
                  <a:srgbClr val="000000"/>
                </a:solidFill>
                <a:effectLst/>
                <a:latin typeface="+mj-ea"/>
                <a:ea typeface="+mj-ea"/>
                <a:cs typeface="굴림" panose="020B0600000101010101" pitchFamily="50" charset="-127"/>
              </a:rPr>
              <a:t>(</a:t>
            </a:r>
            <a:r>
              <a:rPr lang="ko-KR" altLang="ko-KR" sz="1800" b="1" kern="0" dirty="0">
                <a:solidFill>
                  <a:srgbClr val="000000"/>
                </a:solidFill>
                <a:effectLst/>
                <a:latin typeface="+mj-ea"/>
                <a:ea typeface="+mj-ea"/>
                <a:cs typeface="굴림" panose="020B0600000101010101" pitchFamily="50" charset="-127"/>
              </a:rPr>
              <a:t>결합된 연기</a:t>
            </a:r>
            <a:r>
              <a:rPr lang="en-US" altLang="ko-KR" sz="1800" b="1" kern="0" dirty="0">
                <a:solidFill>
                  <a:srgbClr val="000000"/>
                </a:solidFill>
                <a:effectLst/>
                <a:latin typeface="+mj-ea"/>
                <a:ea typeface="+mj-ea"/>
                <a:cs typeface="굴림" panose="020B0600000101010101" pitchFamily="50" charset="-127"/>
              </a:rPr>
              <a:t>-</a:t>
            </a:r>
            <a:r>
              <a:rPr lang="ko-KR" altLang="ko-KR" sz="1800" b="1" kern="0" dirty="0">
                <a:solidFill>
                  <a:srgbClr val="000000"/>
                </a:solidFill>
                <a:effectLst/>
                <a:latin typeface="+mj-ea"/>
                <a:ea typeface="+mj-ea"/>
                <a:cs typeface="굴림" panose="020B0600000101010101" pitchFamily="50" charset="-127"/>
              </a:rPr>
              <a:t>열 탐지기</a:t>
            </a:r>
            <a:r>
              <a:rPr lang="en-US" altLang="ko-KR" sz="1800" b="1" kern="0" dirty="0">
                <a:solidFill>
                  <a:srgbClr val="000000"/>
                </a:solidFill>
                <a:effectLst/>
                <a:latin typeface="+mj-ea"/>
                <a:ea typeface="+mj-ea"/>
                <a:cs typeface="굴림" panose="020B0600000101010101" pitchFamily="50" charset="-127"/>
              </a:rPr>
              <a:t>) </a:t>
            </a:r>
            <a:r>
              <a:rPr lang="ko-KR" altLang="en-US" kern="0" dirty="0">
                <a:solidFill>
                  <a:srgbClr val="000000"/>
                </a:solidFill>
                <a:latin typeface="+mj-ea"/>
                <a:ea typeface="+mj-ea"/>
                <a:cs typeface="굴림" panose="020B0600000101010101" pitchFamily="50" charset="-127"/>
              </a:rPr>
              <a:t>탐지기의 간격 및 범위요건을 별도 수립함</a:t>
            </a:r>
            <a:endParaRPr lang="en-US" altLang="ko-KR" kern="0" dirty="0">
              <a:solidFill>
                <a:srgbClr val="000000"/>
              </a:solidFill>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en-US" altLang="ko-KR" kern="0" dirty="0">
              <a:solidFill>
                <a:srgbClr val="000000"/>
              </a:solidFill>
              <a:latin typeface="+mj-ea"/>
              <a:ea typeface="+mj-ea"/>
              <a:cs typeface="굴림" panose="020B0600000101010101" pitchFamily="50" charset="-127"/>
            </a:endParaRPr>
          </a:p>
          <a:p>
            <a:pPr marL="342900" indent="-342900" algn="just">
              <a:buFont typeface="Wingdings" panose="05000000000000000000" pitchFamily="2" charset="2"/>
              <a:buChar char=""/>
            </a:pPr>
            <a:r>
              <a:rPr lang="en-US" altLang="ko-KR" b="1" kern="0" spc="0" dirty="0">
                <a:solidFill>
                  <a:srgbClr val="000000"/>
                </a:solidFill>
                <a:effectLst/>
                <a:latin typeface="+mj-ea"/>
                <a:ea typeface="+mj-ea"/>
              </a:rPr>
              <a:t>(</a:t>
            </a:r>
            <a:r>
              <a:rPr lang="ko-KR" altLang="en-US" b="1" kern="0" spc="0" dirty="0">
                <a:solidFill>
                  <a:srgbClr val="000000"/>
                </a:solidFill>
                <a:effectLst/>
                <a:latin typeface="+mj-ea"/>
                <a:ea typeface="+mj-ea"/>
              </a:rPr>
              <a:t>적용</a:t>
            </a:r>
            <a:r>
              <a:rPr lang="en-US" altLang="ko-KR" b="1" kern="0" spc="0" dirty="0">
                <a:solidFill>
                  <a:srgbClr val="000000"/>
                </a:solidFill>
                <a:effectLst/>
                <a:latin typeface="+mj-ea"/>
                <a:ea typeface="+mj-ea"/>
              </a:rPr>
              <a:t>)</a:t>
            </a:r>
            <a:r>
              <a:rPr lang="en-US" altLang="ko-KR" kern="0" spc="0" dirty="0">
                <a:solidFill>
                  <a:srgbClr val="000000"/>
                </a:solidFill>
                <a:effectLst/>
                <a:latin typeface="+mj-ea"/>
                <a:ea typeface="+mj-ea"/>
              </a:rPr>
              <a:t> 2026.1.1 </a:t>
            </a:r>
            <a:r>
              <a:rPr lang="ko-KR" altLang="en-US" kern="0" spc="0" dirty="0">
                <a:solidFill>
                  <a:srgbClr val="000000"/>
                </a:solidFill>
                <a:effectLst/>
                <a:latin typeface="+mj-ea"/>
                <a:ea typeface="+mj-ea"/>
              </a:rPr>
              <a:t>이후 건조된 신조선</a:t>
            </a:r>
            <a:endParaRPr lang="en-US" altLang="ko-KR" sz="1800" kern="0" dirty="0">
              <a:effectLst/>
              <a:latin typeface="+mj-ea"/>
              <a:ea typeface="+mj-ea"/>
              <a:cs typeface="굴림" panose="020B0600000101010101" pitchFamily="50" charset="-127"/>
            </a:endParaRPr>
          </a:p>
        </p:txBody>
      </p:sp>
      <p:grpSp>
        <p:nvGrpSpPr>
          <p:cNvPr id="6" name="그룹 5">
            <a:extLst>
              <a:ext uri="{FF2B5EF4-FFF2-40B4-BE49-F238E27FC236}">
                <a16:creationId xmlns:a16="http://schemas.microsoft.com/office/drawing/2014/main" id="{993193DF-3E96-748C-5875-15904DCB5B26}"/>
              </a:ext>
            </a:extLst>
          </p:cNvPr>
          <p:cNvGrpSpPr/>
          <p:nvPr/>
        </p:nvGrpSpPr>
        <p:grpSpPr>
          <a:xfrm>
            <a:off x="7348126" y="1503763"/>
            <a:ext cx="4278391" cy="2127727"/>
            <a:chOff x="7218316" y="4766073"/>
            <a:chExt cx="4278391" cy="2127727"/>
          </a:xfrm>
        </p:grpSpPr>
        <p:pic>
          <p:nvPicPr>
            <p:cNvPr id="7" name="Picture 2" descr="Smoke Detectors: A Guide From A Chimney Sweep - Charleston SC - Ashbusters  Chimney Service">
              <a:extLst>
                <a:ext uri="{FF2B5EF4-FFF2-40B4-BE49-F238E27FC236}">
                  <a16:creationId xmlns:a16="http://schemas.microsoft.com/office/drawing/2014/main" id="{E4BEF137-0076-8DC4-0B37-5BD483F50B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8316" y="4766074"/>
              <a:ext cx="1683264" cy="1683264"/>
            </a:xfrm>
            <a:prstGeom prst="ellipse">
              <a:avLst/>
            </a:prstGeom>
            <a:ln w="63500" cap="rnd">
              <a:noFill/>
            </a:ln>
            <a:effectLst/>
            <a:extLst>
              <a:ext uri="{909E8E84-426E-40DD-AFC4-6F175D3DCCD1}">
                <a14:hiddenFill xmlns:a14="http://schemas.microsoft.com/office/drawing/2010/main">
                  <a:solidFill>
                    <a:srgbClr val="FFFFFF"/>
                  </a:solidFill>
                </a14:hiddenFill>
              </a:ext>
            </a:extLst>
          </p:spPr>
        </p:pic>
        <p:pic>
          <p:nvPicPr>
            <p:cNvPr id="8" name="Picture 4" descr="Fixed Temperature Heat Detector 90 Degree - Ivory case">
              <a:extLst>
                <a:ext uri="{FF2B5EF4-FFF2-40B4-BE49-F238E27FC236}">
                  <a16:creationId xmlns:a16="http://schemas.microsoft.com/office/drawing/2014/main" id="{9F600C08-796F-AAD9-B112-F719527F27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13442" y="4766073"/>
              <a:ext cx="1683265" cy="1683265"/>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11" name="십자형 10">
              <a:extLst>
                <a:ext uri="{FF2B5EF4-FFF2-40B4-BE49-F238E27FC236}">
                  <a16:creationId xmlns:a16="http://schemas.microsoft.com/office/drawing/2014/main" id="{E43F6B80-17C8-95A9-E824-CBDB459B003B}"/>
                </a:ext>
              </a:extLst>
            </p:cNvPr>
            <p:cNvSpPr/>
            <p:nvPr/>
          </p:nvSpPr>
          <p:spPr>
            <a:xfrm>
              <a:off x="9090176" y="5320476"/>
              <a:ext cx="582805" cy="574458"/>
            </a:xfrm>
            <a:prstGeom prst="plus">
              <a:avLst>
                <a:gd name="adj" fmla="val 45762"/>
              </a:avLst>
            </a:prstGeom>
            <a:solidFill>
              <a:schemeClr val="tx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TextBox 11">
              <a:extLst>
                <a:ext uri="{FF2B5EF4-FFF2-40B4-BE49-F238E27FC236}">
                  <a16:creationId xmlns:a16="http://schemas.microsoft.com/office/drawing/2014/main" id="{6A1C9824-17D6-3C6E-C4D8-D2B648CDB17E}"/>
                </a:ext>
              </a:extLst>
            </p:cNvPr>
            <p:cNvSpPr txBox="1"/>
            <p:nvPr/>
          </p:nvSpPr>
          <p:spPr>
            <a:xfrm>
              <a:off x="7299493" y="6524468"/>
              <a:ext cx="4059534" cy="369332"/>
            </a:xfrm>
            <a:prstGeom prst="rect">
              <a:avLst/>
            </a:prstGeom>
            <a:noFill/>
          </p:spPr>
          <p:txBody>
            <a:bodyPr wrap="square" rtlCol="0">
              <a:spAutoFit/>
            </a:bodyPr>
            <a:lstStyle/>
            <a:p>
              <a:pPr algn="ctr"/>
              <a:r>
                <a:rPr lang="en-US" altLang="ko-KR" dirty="0"/>
                <a:t>Combined Smoke and Heat Detectors</a:t>
              </a:r>
              <a:endParaRPr lang="ko-KR" altLang="en-US" dirty="0"/>
            </a:p>
          </p:txBody>
        </p:sp>
      </p:grpSp>
      <p:graphicFrame>
        <p:nvGraphicFramePr>
          <p:cNvPr id="2" name="표 1">
            <a:extLst>
              <a:ext uri="{FF2B5EF4-FFF2-40B4-BE49-F238E27FC236}">
                <a16:creationId xmlns:a16="http://schemas.microsoft.com/office/drawing/2014/main" id="{E7336D5F-DA44-E03B-D0F8-FA2B01C5D719}"/>
              </a:ext>
            </a:extLst>
          </p:cNvPr>
          <p:cNvGraphicFramePr>
            <a:graphicFrameLocks noGrp="1"/>
          </p:cNvGraphicFramePr>
          <p:nvPr>
            <p:extLst>
              <p:ext uri="{D42A27DB-BD31-4B8C-83A1-F6EECF244321}">
                <p14:modId xmlns:p14="http://schemas.microsoft.com/office/powerpoint/2010/main" val="370649690"/>
              </p:ext>
            </p:extLst>
          </p:nvPr>
        </p:nvGraphicFramePr>
        <p:xfrm>
          <a:off x="703118" y="4097631"/>
          <a:ext cx="10785764" cy="1902939"/>
        </p:xfrm>
        <a:graphic>
          <a:graphicData uri="http://schemas.openxmlformats.org/drawingml/2006/table">
            <a:tbl>
              <a:tblPr firstRow="1" firstCol="1" bandRow="1">
                <a:tableStyleId>{F2DE63D5-997A-4646-A377-4702673A728D}</a:tableStyleId>
              </a:tblPr>
              <a:tblGrid>
                <a:gridCol w="2696441">
                  <a:extLst>
                    <a:ext uri="{9D8B030D-6E8A-4147-A177-3AD203B41FA5}">
                      <a16:colId xmlns:a16="http://schemas.microsoft.com/office/drawing/2014/main" val="3621041533"/>
                    </a:ext>
                  </a:extLst>
                </a:gridCol>
                <a:gridCol w="2696441">
                  <a:extLst>
                    <a:ext uri="{9D8B030D-6E8A-4147-A177-3AD203B41FA5}">
                      <a16:colId xmlns:a16="http://schemas.microsoft.com/office/drawing/2014/main" val="2444546314"/>
                    </a:ext>
                  </a:extLst>
                </a:gridCol>
                <a:gridCol w="2696441">
                  <a:extLst>
                    <a:ext uri="{9D8B030D-6E8A-4147-A177-3AD203B41FA5}">
                      <a16:colId xmlns:a16="http://schemas.microsoft.com/office/drawing/2014/main" val="378286142"/>
                    </a:ext>
                  </a:extLst>
                </a:gridCol>
                <a:gridCol w="2696441">
                  <a:extLst>
                    <a:ext uri="{9D8B030D-6E8A-4147-A177-3AD203B41FA5}">
                      <a16:colId xmlns:a16="http://schemas.microsoft.com/office/drawing/2014/main" val="2546214035"/>
                    </a:ext>
                  </a:extLst>
                </a:gridCol>
              </a:tblGrid>
              <a:tr h="553708">
                <a:tc>
                  <a:txBody>
                    <a:bodyPr/>
                    <a:lstStyle/>
                    <a:p>
                      <a:pPr algn="ctr">
                        <a:tabLst>
                          <a:tab pos="540385" algn="l"/>
                        </a:tabLst>
                      </a:pPr>
                      <a:r>
                        <a:rPr lang="en-GB" sz="1600" dirty="0">
                          <a:effectLst/>
                        </a:rPr>
                        <a:t>Type of detector </a:t>
                      </a:r>
                      <a:endParaRPr lang="ko-KR" sz="1600" dirty="0">
                        <a:effectLst/>
                        <a:latin typeface="+mn-ea"/>
                        <a:ea typeface="+mn-ea"/>
                        <a:cs typeface="Times New Roman" panose="02020603050405020304" pitchFamily="18" charset="0"/>
                      </a:endParaRPr>
                    </a:p>
                  </a:txBody>
                  <a:tcPr marL="0" marR="0" marT="0" marB="0" anchor="ctr"/>
                </a:tc>
                <a:tc>
                  <a:txBody>
                    <a:bodyPr/>
                    <a:lstStyle/>
                    <a:p>
                      <a:pPr algn="ctr">
                        <a:tabLst>
                          <a:tab pos="540385" algn="l"/>
                        </a:tabLst>
                      </a:pPr>
                      <a:r>
                        <a:rPr lang="en-GB" sz="1600" dirty="0">
                          <a:effectLst/>
                        </a:rPr>
                        <a:t>Maximum floor area </a:t>
                      </a:r>
                    </a:p>
                    <a:p>
                      <a:pPr algn="ctr">
                        <a:tabLst>
                          <a:tab pos="540385" algn="l"/>
                        </a:tabLst>
                      </a:pPr>
                      <a:r>
                        <a:rPr lang="en-GB" sz="1600" dirty="0">
                          <a:effectLst/>
                        </a:rPr>
                        <a:t>per detector (m</a:t>
                      </a:r>
                      <a:r>
                        <a:rPr lang="en-GB" sz="1600" baseline="30000" dirty="0">
                          <a:effectLst/>
                        </a:rPr>
                        <a:t>2</a:t>
                      </a:r>
                      <a:r>
                        <a:rPr lang="en-GB" sz="1600" dirty="0">
                          <a:effectLst/>
                        </a:rPr>
                        <a:t>) </a:t>
                      </a:r>
                      <a:endParaRPr lang="ko-KR" sz="1600" dirty="0">
                        <a:effectLst/>
                        <a:latin typeface="+mn-ea"/>
                        <a:ea typeface="+mn-ea"/>
                        <a:cs typeface="Times New Roman" panose="02020603050405020304" pitchFamily="18" charset="0"/>
                      </a:endParaRPr>
                    </a:p>
                  </a:txBody>
                  <a:tcPr marL="0" marR="0" marT="0" marB="0" anchor="ctr"/>
                </a:tc>
                <a:tc>
                  <a:txBody>
                    <a:bodyPr/>
                    <a:lstStyle/>
                    <a:p>
                      <a:pPr algn="ctr">
                        <a:tabLst>
                          <a:tab pos="540385" algn="l"/>
                        </a:tabLst>
                      </a:pPr>
                      <a:r>
                        <a:rPr lang="en-GB" sz="1600" dirty="0">
                          <a:effectLst/>
                        </a:rPr>
                        <a:t>Maximum distance apart</a:t>
                      </a:r>
                    </a:p>
                    <a:p>
                      <a:pPr algn="ctr">
                        <a:tabLst>
                          <a:tab pos="540385" algn="l"/>
                        </a:tabLst>
                      </a:pPr>
                      <a:r>
                        <a:rPr lang="en-GB" sz="1600" dirty="0">
                          <a:effectLst/>
                        </a:rPr>
                        <a:t> between centres (m) </a:t>
                      </a:r>
                      <a:endParaRPr lang="ko-KR" sz="1600" dirty="0">
                        <a:effectLst/>
                        <a:latin typeface="+mn-ea"/>
                        <a:ea typeface="+mn-ea"/>
                        <a:cs typeface="Times New Roman" panose="02020603050405020304" pitchFamily="18" charset="0"/>
                      </a:endParaRPr>
                    </a:p>
                  </a:txBody>
                  <a:tcPr marL="0" marR="0" marT="0" marB="0" anchor="ctr"/>
                </a:tc>
                <a:tc>
                  <a:txBody>
                    <a:bodyPr/>
                    <a:lstStyle/>
                    <a:p>
                      <a:pPr algn="ctr">
                        <a:tabLst>
                          <a:tab pos="540385" algn="l"/>
                        </a:tabLst>
                      </a:pPr>
                      <a:r>
                        <a:rPr lang="en-GB" sz="1600" dirty="0">
                          <a:effectLst/>
                        </a:rPr>
                        <a:t>Maximum distance </a:t>
                      </a:r>
                    </a:p>
                    <a:p>
                      <a:pPr algn="ctr">
                        <a:tabLst>
                          <a:tab pos="540385" algn="l"/>
                        </a:tabLst>
                      </a:pPr>
                      <a:r>
                        <a:rPr lang="en-GB" sz="1600" dirty="0">
                          <a:effectLst/>
                        </a:rPr>
                        <a:t>away from bulkheads (m) </a:t>
                      </a:r>
                      <a:endParaRPr lang="ko-KR" sz="1600" dirty="0">
                        <a:effectLst/>
                        <a:latin typeface="+mn-ea"/>
                        <a:ea typeface="+mn-ea"/>
                        <a:cs typeface="Times New Roman" panose="02020603050405020304" pitchFamily="18" charset="0"/>
                      </a:endParaRPr>
                    </a:p>
                  </a:txBody>
                  <a:tcPr marL="0" marR="0" marT="0" marB="0" anchor="ctr"/>
                </a:tc>
                <a:extLst>
                  <a:ext uri="{0D108BD9-81ED-4DB2-BD59-A6C34878D82A}">
                    <a16:rowId xmlns:a16="http://schemas.microsoft.com/office/drawing/2014/main" val="3674851424"/>
                  </a:ext>
                </a:extLst>
              </a:tr>
              <a:tr h="276854">
                <a:tc>
                  <a:txBody>
                    <a:bodyPr/>
                    <a:lstStyle/>
                    <a:p>
                      <a:pPr algn="ctr">
                        <a:tabLst>
                          <a:tab pos="540385" algn="l"/>
                        </a:tabLst>
                      </a:pPr>
                      <a:r>
                        <a:rPr lang="en-GB" sz="1600" dirty="0">
                          <a:effectLst/>
                        </a:rPr>
                        <a:t>Heat</a:t>
                      </a:r>
                      <a:endParaRPr lang="ko-KR" sz="1600" dirty="0">
                        <a:effectLst/>
                        <a:latin typeface="+mn-ea"/>
                        <a:ea typeface="+mn-ea"/>
                        <a:cs typeface="Times New Roman" panose="02020603050405020304" pitchFamily="18" charset="0"/>
                      </a:endParaRPr>
                    </a:p>
                  </a:txBody>
                  <a:tcPr marL="0" marR="0" marT="0" marB="0" anchor="ctr"/>
                </a:tc>
                <a:tc>
                  <a:txBody>
                    <a:bodyPr/>
                    <a:lstStyle/>
                    <a:p>
                      <a:pPr algn="ctr">
                        <a:tabLst>
                          <a:tab pos="540385" algn="l"/>
                        </a:tabLst>
                      </a:pPr>
                      <a:r>
                        <a:rPr lang="en-GB" sz="1600" dirty="0">
                          <a:effectLst/>
                        </a:rPr>
                        <a:t>37</a:t>
                      </a:r>
                      <a:endParaRPr lang="ko-KR" sz="1600" dirty="0">
                        <a:effectLst/>
                        <a:latin typeface="+mn-ea"/>
                        <a:ea typeface="+mn-ea"/>
                        <a:cs typeface="Times New Roman" panose="02020603050405020304" pitchFamily="18" charset="0"/>
                      </a:endParaRPr>
                    </a:p>
                  </a:txBody>
                  <a:tcPr marL="0" marR="0" marT="0" marB="0" anchor="ctr"/>
                </a:tc>
                <a:tc>
                  <a:txBody>
                    <a:bodyPr/>
                    <a:lstStyle/>
                    <a:p>
                      <a:pPr algn="ctr">
                        <a:tabLst>
                          <a:tab pos="540385" algn="l"/>
                        </a:tabLst>
                      </a:pPr>
                      <a:r>
                        <a:rPr lang="en-GB" sz="1600">
                          <a:effectLst/>
                        </a:rPr>
                        <a:t> 9</a:t>
                      </a:r>
                      <a:endParaRPr lang="ko-KR" sz="1600">
                        <a:effectLst/>
                        <a:latin typeface="+mn-ea"/>
                        <a:ea typeface="+mn-ea"/>
                        <a:cs typeface="Times New Roman" panose="02020603050405020304" pitchFamily="18" charset="0"/>
                      </a:endParaRPr>
                    </a:p>
                  </a:txBody>
                  <a:tcPr marL="0" marR="0" marT="0" marB="0" anchor="ctr"/>
                </a:tc>
                <a:tc>
                  <a:txBody>
                    <a:bodyPr/>
                    <a:lstStyle/>
                    <a:p>
                      <a:pPr algn="ctr">
                        <a:tabLst>
                          <a:tab pos="540385" algn="l"/>
                        </a:tabLst>
                      </a:pPr>
                      <a:r>
                        <a:rPr lang="en-GB" sz="1600">
                          <a:effectLst/>
                        </a:rPr>
                        <a:t>4.5</a:t>
                      </a:r>
                      <a:endParaRPr lang="ko-KR" sz="1600">
                        <a:effectLst/>
                        <a:latin typeface="+mn-ea"/>
                        <a:ea typeface="+mn-ea"/>
                        <a:cs typeface="Times New Roman" panose="02020603050405020304" pitchFamily="18" charset="0"/>
                      </a:endParaRPr>
                    </a:p>
                  </a:txBody>
                  <a:tcPr marL="0" marR="0" marT="0" marB="0" anchor="ctr"/>
                </a:tc>
                <a:extLst>
                  <a:ext uri="{0D108BD9-81ED-4DB2-BD59-A6C34878D82A}">
                    <a16:rowId xmlns:a16="http://schemas.microsoft.com/office/drawing/2014/main" val="3123401422"/>
                  </a:ext>
                </a:extLst>
              </a:tr>
              <a:tr h="276854">
                <a:tc>
                  <a:txBody>
                    <a:bodyPr/>
                    <a:lstStyle/>
                    <a:p>
                      <a:pPr algn="ctr">
                        <a:tabLst>
                          <a:tab pos="540385" algn="l"/>
                        </a:tabLst>
                      </a:pPr>
                      <a:r>
                        <a:rPr lang="en-GB" sz="1600">
                          <a:effectLst/>
                        </a:rPr>
                        <a:t>Smoke</a:t>
                      </a:r>
                      <a:endParaRPr lang="ko-KR" sz="1600">
                        <a:effectLst/>
                        <a:latin typeface="+mn-ea"/>
                        <a:ea typeface="+mn-ea"/>
                        <a:cs typeface="Times New Roman" panose="02020603050405020304" pitchFamily="18" charset="0"/>
                      </a:endParaRPr>
                    </a:p>
                  </a:txBody>
                  <a:tcPr marL="0" marR="0" marT="0" marB="0" anchor="ctr"/>
                </a:tc>
                <a:tc>
                  <a:txBody>
                    <a:bodyPr/>
                    <a:lstStyle/>
                    <a:p>
                      <a:pPr algn="ctr">
                        <a:tabLst>
                          <a:tab pos="540385" algn="l"/>
                        </a:tabLst>
                      </a:pPr>
                      <a:r>
                        <a:rPr lang="en-GB" sz="1600" dirty="0">
                          <a:effectLst/>
                        </a:rPr>
                        <a:t>74</a:t>
                      </a:r>
                      <a:endParaRPr lang="ko-KR" sz="1600" dirty="0">
                        <a:effectLst/>
                        <a:latin typeface="+mn-ea"/>
                        <a:ea typeface="+mn-ea"/>
                        <a:cs typeface="Times New Roman" panose="02020603050405020304" pitchFamily="18" charset="0"/>
                      </a:endParaRPr>
                    </a:p>
                  </a:txBody>
                  <a:tcPr marL="0" marR="0" marT="0" marB="0" anchor="ctr"/>
                </a:tc>
                <a:tc>
                  <a:txBody>
                    <a:bodyPr/>
                    <a:lstStyle/>
                    <a:p>
                      <a:pPr algn="ctr">
                        <a:tabLst>
                          <a:tab pos="540385" algn="l"/>
                        </a:tabLst>
                      </a:pPr>
                      <a:r>
                        <a:rPr lang="en-GB" sz="1600" dirty="0">
                          <a:effectLst/>
                        </a:rPr>
                        <a:t>11</a:t>
                      </a:r>
                      <a:endParaRPr lang="ko-KR" sz="1600" dirty="0">
                        <a:effectLst/>
                        <a:latin typeface="+mn-ea"/>
                        <a:ea typeface="+mn-ea"/>
                        <a:cs typeface="Times New Roman" panose="02020603050405020304" pitchFamily="18" charset="0"/>
                      </a:endParaRPr>
                    </a:p>
                  </a:txBody>
                  <a:tcPr marL="0" marR="0" marT="0" marB="0" anchor="ctr"/>
                </a:tc>
                <a:tc>
                  <a:txBody>
                    <a:bodyPr/>
                    <a:lstStyle/>
                    <a:p>
                      <a:pPr algn="ctr">
                        <a:tabLst>
                          <a:tab pos="540385" algn="l"/>
                        </a:tabLst>
                      </a:pPr>
                      <a:r>
                        <a:rPr lang="en-GB" sz="1600">
                          <a:effectLst/>
                        </a:rPr>
                        <a:t>5.5</a:t>
                      </a:r>
                      <a:endParaRPr lang="ko-KR" sz="1600">
                        <a:effectLst/>
                        <a:latin typeface="+mn-ea"/>
                        <a:ea typeface="+mn-ea"/>
                        <a:cs typeface="Times New Roman" panose="02020603050405020304" pitchFamily="18" charset="0"/>
                      </a:endParaRPr>
                    </a:p>
                  </a:txBody>
                  <a:tcPr marL="0" marR="0" marT="0" marB="0" anchor="ctr"/>
                </a:tc>
                <a:extLst>
                  <a:ext uri="{0D108BD9-81ED-4DB2-BD59-A6C34878D82A}">
                    <a16:rowId xmlns:a16="http://schemas.microsoft.com/office/drawing/2014/main" val="2836238909"/>
                  </a:ext>
                </a:extLst>
              </a:tr>
              <a:tr h="795523">
                <a:tc>
                  <a:txBody>
                    <a:bodyPr/>
                    <a:lstStyle/>
                    <a:p>
                      <a:pPr algn="ctr">
                        <a:tabLst>
                          <a:tab pos="540385" algn="l"/>
                        </a:tabLst>
                      </a:pPr>
                      <a:r>
                        <a:rPr lang="en-GB" sz="1800" dirty="0">
                          <a:effectLst/>
                          <a:highlight>
                            <a:srgbClr val="D3D3D3"/>
                          </a:highlight>
                        </a:rPr>
                        <a:t>Combined smoke and heat </a:t>
                      </a:r>
                      <a:endParaRPr lang="ko-KR" sz="1800" dirty="0">
                        <a:effectLst/>
                        <a:latin typeface="+mn-ea"/>
                        <a:ea typeface="+mn-ea"/>
                        <a:cs typeface="Times New Roman" panose="02020603050405020304" pitchFamily="18" charset="0"/>
                      </a:endParaRPr>
                    </a:p>
                  </a:txBody>
                  <a:tcPr marL="0" marR="0" marT="0" marB="0" anchor="ctr"/>
                </a:tc>
                <a:tc>
                  <a:txBody>
                    <a:bodyPr/>
                    <a:lstStyle/>
                    <a:p>
                      <a:pPr algn="ctr">
                        <a:tabLst>
                          <a:tab pos="540385" algn="l"/>
                        </a:tabLst>
                      </a:pPr>
                      <a:r>
                        <a:rPr lang="en-GB" sz="1800" dirty="0">
                          <a:effectLst/>
                          <a:highlight>
                            <a:srgbClr val="D3D3D3"/>
                          </a:highlight>
                        </a:rPr>
                        <a:t>74</a:t>
                      </a:r>
                      <a:endParaRPr lang="ko-KR" sz="1800" dirty="0">
                        <a:effectLst/>
                        <a:latin typeface="+mn-ea"/>
                        <a:ea typeface="+mn-ea"/>
                        <a:cs typeface="Times New Roman" panose="02020603050405020304" pitchFamily="18" charset="0"/>
                      </a:endParaRPr>
                    </a:p>
                  </a:txBody>
                  <a:tcPr marL="0" marR="0" marT="0" marB="0" anchor="ctr"/>
                </a:tc>
                <a:tc>
                  <a:txBody>
                    <a:bodyPr/>
                    <a:lstStyle/>
                    <a:p>
                      <a:pPr algn="ctr">
                        <a:tabLst>
                          <a:tab pos="540385" algn="l"/>
                        </a:tabLst>
                      </a:pPr>
                      <a:r>
                        <a:rPr lang="en-GB" sz="1800" dirty="0">
                          <a:effectLst/>
                          <a:highlight>
                            <a:srgbClr val="D3D3D3"/>
                          </a:highlight>
                        </a:rPr>
                        <a:t>9</a:t>
                      </a:r>
                      <a:endParaRPr lang="ko-KR" sz="1800" dirty="0">
                        <a:effectLst/>
                        <a:latin typeface="+mn-ea"/>
                        <a:ea typeface="+mn-ea"/>
                        <a:cs typeface="Times New Roman" panose="02020603050405020304" pitchFamily="18" charset="0"/>
                      </a:endParaRPr>
                    </a:p>
                  </a:txBody>
                  <a:tcPr marL="0" marR="0" marT="0" marB="0" anchor="ctr"/>
                </a:tc>
                <a:tc>
                  <a:txBody>
                    <a:bodyPr/>
                    <a:lstStyle/>
                    <a:p>
                      <a:pPr algn="ctr">
                        <a:tabLst>
                          <a:tab pos="540385" algn="l"/>
                        </a:tabLst>
                      </a:pPr>
                      <a:r>
                        <a:rPr lang="en-GB" sz="1800" dirty="0">
                          <a:effectLst/>
                          <a:highlight>
                            <a:srgbClr val="D3D3D3"/>
                          </a:highlight>
                        </a:rPr>
                        <a:t>4.5</a:t>
                      </a:r>
                      <a:endParaRPr lang="ko-KR" sz="1800" dirty="0">
                        <a:effectLst/>
                        <a:latin typeface="+mn-ea"/>
                        <a:ea typeface="+mn-ea"/>
                        <a:cs typeface="Times New Roman" panose="02020603050405020304" pitchFamily="18" charset="0"/>
                      </a:endParaRPr>
                    </a:p>
                  </a:txBody>
                  <a:tcPr marL="0" marR="0" marT="0" marB="0" anchor="ctr"/>
                </a:tc>
                <a:extLst>
                  <a:ext uri="{0D108BD9-81ED-4DB2-BD59-A6C34878D82A}">
                    <a16:rowId xmlns:a16="http://schemas.microsoft.com/office/drawing/2014/main" val="688122076"/>
                  </a:ext>
                </a:extLst>
              </a:tr>
            </a:tbl>
          </a:graphicData>
        </a:graphic>
      </p:graphicFrame>
      <p:sp>
        <p:nvSpPr>
          <p:cNvPr id="4" name="타원 3">
            <a:extLst>
              <a:ext uri="{FF2B5EF4-FFF2-40B4-BE49-F238E27FC236}">
                <a16:creationId xmlns:a16="http://schemas.microsoft.com/office/drawing/2014/main" id="{D170AB57-1AB7-0406-5041-DD6ED02146A0}"/>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39526115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SOLAS V/31 and V/32</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dirty="0">
                <a:solidFill>
                  <a:schemeClr val="tx2">
                    <a:lumMod val="60000"/>
                    <a:lumOff val="40000"/>
                  </a:schemeClr>
                </a:solidFill>
              </a:rPr>
              <a:t>해상 유실 컨테이너의 보고</a:t>
            </a:r>
          </a:p>
        </p:txBody>
      </p:sp>
      <p:sp>
        <p:nvSpPr>
          <p:cNvPr id="18" name="TextBox 17">
            <a:extLst>
              <a:ext uri="{FF2B5EF4-FFF2-40B4-BE49-F238E27FC236}">
                <a16:creationId xmlns:a16="http://schemas.microsoft.com/office/drawing/2014/main" id="{83876CB7-7AA5-CF82-4BF0-27FF05D26544}"/>
              </a:ext>
            </a:extLst>
          </p:cNvPr>
          <p:cNvSpPr txBox="1"/>
          <p:nvPr/>
        </p:nvSpPr>
        <p:spPr>
          <a:xfrm>
            <a:off x="581153" y="1639390"/>
            <a:ext cx="5601933" cy="3970318"/>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ko-KR" altLang="en-US" sz="1800" kern="0" dirty="0">
                <a:effectLst/>
                <a:latin typeface="+mj-ea"/>
                <a:ea typeface="+mj-ea"/>
                <a:cs typeface="굴림" panose="020B0600000101010101" pitchFamily="50" charset="-127"/>
              </a:rPr>
              <a:t>해상에서 유실된 컨테이너의 탐지</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위치식별</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추적 및 회수에 관한 보고절차를 수립하기 위해 </a:t>
            </a:r>
            <a:r>
              <a:rPr lang="en-US" altLang="ko-KR" sz="1800" kern="0" dirty="0">
                <a:effectLst/>
                <a:latin typeface="+mj-ea"/>
                <a:ea typeface="+mj-ea"/>
                <a:cs typeface="굴림" panose="020B0600000101010101" pitchFamily="50" charset="-127"/>
              </a:rPr>
              <a:t>SOLAS regulation V/31.2 </a:t>
            </a:r>
            <a:r>
              <a:rPr lang="ko-KR" altLang="en-US" sz="1800" kern="0" dirty="0">
                <a:effectLst/>
                <a:latin typeface="+mj-ea"/>
                <a:ea typeface="+mj-ea"/>
                <a:cs typeface="굴림" panose="020B0600000101010101" pitchFamily="50" charset="-127"/>
              </a:rPr>
              <a:t>및 </a:t>
            </a:r>
            <a:r>
              <a:rPr lang="en-US" altLang="ko-KR" sz="1800" kern="0" dirty="0">
                <a:effectLst/>
                <a:latin typeface="+mj-ea"/>
                <a:ea typeface="+mj-ea"/>
                <a:cs typeface="굴림" panose="020B0600000101010101" pitchFamily="50" charset="-127"/>
              </a:rPr>
              <a:t>V/32.3</a:t>
            </a:r>
            <a:r>
              <a:rPr lang="ko-KR" altLang="en-US" sz="1800" kern="0" dirty="0">
                <a:effectLst/>
                <a:latin typeface="+mj-ea"/>
                <a:ea typeface="+mj-ea"/>
                <a:cs typeface="굴림" panose="020B0600000101010101" pitchFamily="50" charset="-127"/>
              </a:rPr>
              <a:t>의 개정을 채택함</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ko-KR" altLang="en-US" sz="1800" kern="0" dirty="0">
                <a:effectLst/>
                <a:latin typeface="+mj-ea"/>
                <a:ea typeface="+mj-ea"/>
                <a:cs typeface="굴림" panose="020B0600000101010101" pitchFamily="50" charset="-127"/>
              </a:rPr>
              <a:t>신규 </a:t>
            </a:r>
            <a:r>
              <a:rPr lang="en-US" altLang="ko-KR" sz="1800" kern="0" dirty="0">
                <a:effectLst/>
                <a:latin typeface="+mj-ea"/>
                <a:ea typeface="+mj-ea"/>
                <a:cs typeface="굴림" panose="020B0600000101010101" pitchFamily="50" charset="-127"/>
              </a:rPr>
              <a:t>31.2</a:t>
            </a:r>
            <a:r>
              <a:rPr lang="ko-KR" altLang="en-US" sz="1800" kern="0" dirty="0">
                <a:effectLst/>
                <a:latin typeface="+mj-ea"/>
                <a:ea typeface="+mj-ea"/>
                <a:cs typeface="굴림" panose="020B0600000101010101" pitchFamily="50" charset="-127"/>
              </a:rPr>
              <a:t>규칙은 자선의 컨테이너를 분실하거나 해상에서 분실된 컨테이너를 식별한 경우 관련 당사자</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즉</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선장</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선사 및 기국의 역할과 책임을 명시</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ko-KR" altLang="en-US" sz="1800" kern="0" dirty="0">
                <a:effectLst/>
                <a:latin typeface="+mj-ea"/>
                <a:ea typeface="+mj-ea"/>
                <a:cs typeface="굴림" panose="020B0600000101010101" pitchFamily="50" charset="-127"/>
              </a:rPr>
              <a:t>신규 </a:t>
            </a:r>
            <a:r>
              <a:rPr lang="en-US" altLang="ko-KR" sz="1800" kern="0" dirty="0">
                <a:effectLst/>
                <a:latin typeface="+mj-ea"/>
                <a:ea typeface="+mj-ea"/>
                <a:cs typeface="굴림" panose="020B0600000101010101" pitchFamily="50" charset="-127"/>
              </a:rPr>
              <a:t>32.3</a:t>
            </a:r>
            <a:r>
              <a:rPr lang="ko-KR" altLang="en-US" sz="1800" kern="0" dirty="0">
                <a:effectLst/>
                <a:latin typeface="+mj-ea"/>
                <a:ea typeface="+mj-ea"/>
                <a:cs typeface="굴림" panose="020B0600000101010101" pitchFamily="50" charset="-127"/>
              </a:rPr>
              <a:t>규칙은 보고되어야 하는 정보의 범주를 규정함</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적용</a:t>
            </a:r>
            <a:r>
              <a:rPr lang="en-US" altLang="ko-KR" sz="1800" b="1" kern="0" dirty="0">
                <a:effectLst/>
                <a:latin typeface="+mj-ea"/>
                <a:ea typeface="+mj-ea"/>
                <a:cs typeface="굴림" panose="020B0600000101010101" pitchFamily="50" charset="-127"/>
              </a:rPr>
              <a:t>) </a:t>
            </a:r>
            <a:r>
              <a:rPr lang="en-US" altLang="ko-KR" sz="1800" kern="0" dirty="0">
                <a:effectLst/>
                <a:latin typeface="+mj-ea"/>
                <a:ea typeface="+mj-ea"/>
                <a:cs typeface="굴림" panose="020B0600000101010101" pitchFamily="50" charset="-127"/>
              </a:rPr>
              <a:t>2026</a:t>
            </a:r>
            <a:r>
              <a:rPr lang="ko-KR" altLang="en-US" sz="1800" kern="0" dirty="0">
                <a:effectLst/>
                <a:latin typeface="+mj-ea"/>
                <a:ea typeface="+mj-ea"/>
                <a:cs typeface="굴림" panose="020B0600000101010101" pitchFamily="50" charset="-127"/>
              </a:rPr>
              <a:t>년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월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일부터 모든 선박에 적용</a:t>
            </a:r>
            <a:endParaRPr lang="en-US" altLang="ko-KR" sz="1800" kern="0" dirty="0">
              <a:effectLst/>
              <a:latin typeface="+mj-ea"/>
              <a:ea typeface="+mj-ea"/>
              <a:cs typeface="굴림" panose="020B0600000101010101" pitchFamily="50" charset="-127"/>
            </a:endParaRPr>
          </a:p>
        </p:txBody>
      </p:sp>
      <p:pic>
        <p:nvPicPr>
          <p:cNvPr id="2" name="그림 1" descr="How Shipping Containers End Up in the Ocean WSJ">
            <a:extLst>
              <a:ext uri="{FF2B5EF4-FFF2-40B4-BE49-F238E27FC236}">
                <a16:creationId xmlns:a16="http://schemas.microsoft.com/office/drawing/2014/main" id="{540C3825-808C-F4EA-5EFC-FFCDF58822F2}"/>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artisticCutout/>
                    </a14:imgEffect>
                    <a14:imgEffect>
                      <a14:colorTemperature colorTemp="5900"/>
                    </a14:imgEffect>
                    <a14:imgEffect>
                      <a14:saturation sat="400000"/>
                    </a14:imgEffect>
                  </a14:imgLayer>
                </a14:imgProps>
              </a:ext>
              <a:ext uri="{28A0092B-C50C-407E-A947-70E740481C1C}">
                <a14:useLocalDpi xmlns:a14="http://schemas.microsoft.com/office/drawing/2010/main" val="0"/>
              </a:ext>
            </a:extLst>
          </a:blip>
          <a:srcRect l="3082" t="4119" r="4224" b="9405"/>
          <a:stretch/>
        </p:blipFill>
        <p:spPr bwMode="auto">
          <a:xfrm>
            <a:off x="6652917" y="1857104"/>
            <a:ext cx="5054942" cy="338764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940682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IGF</a:t>
            </a:r>
            <a:r>
              <a:rPr lang="ko-KR" altLang="en-US" sz="3600" dirty="0"/>
              <a:t> </a:t>
            </a:r>
            <a:r>
              <a:rPr lang="en-US" altLang="ko-KR" sz="3600" dirty="0"/>
              <a:t>Code</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dirty="0">
                <a:solidFill>
                  <a:schemeClr val="tx2">
                    <a:lumMod val="60000"/>
                    <a:lumOff val="40000"/>
                  </a:schemeClr>
                </a:solidFill>
              </a:rPr>
              <a:t>금번 개정사항들의 적용일</a:t>
            </a:r>
          </a:p>
        </p:txBody>
      </p:sp>
      <p:sp>
        <p:nvSpPr>
          <p:cNvPr id="18" name="TextBox 17">
            <a:extLst>
              <a:ext uri="{FF2B5EF4-FFF2-40B4-BE49-F238E27FC236}">
                <a16:creationId xmlns:a16="http://schemas.microsoft.com/office/drawing/2014/main" id="{83876CB7-7AA5-CF82-4BF0-27FF05D26544}"/>
              </a:ext>
            </a:extLst>
          </p:cNvPr>
          <p:cNvSpPr txBox="1"/>
          <p:nvPr/>
        </p:nvSpPr>
        <p:spPr>
          <a:xfrm>
            <a:off x="598966" y="1596096"/>
            <a:ext cx="10941870" cy="3139321"/>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b="1" kern="0" dirty="0">
                <a:latin typeface="+mj-ea"/>
                <a:ea typeface="+mj-ea"/>
                <a:cs typeface="굴림" panose="020B0600000101010101" pitchFamily="50" charset="-127"/>
              </a:rPr>
              <a:t>(</a:t>
            </a:r>
            <a:r>
              <a:rPr lang="ko-KR" altLang="en-US" b="1" kern="0" dirty="0">
                <a:latin typeface="+mj-ea"/>
                <a:ea typeface="+mj-ea"/>
                <a:cs typeface="굴림" panose="020B0600000101010101" pitchFamily="50" charset="-127"/>
              </a:rPr>
              <a:t>적용</a:t>
            </a:r>
            <a:r>
              <a:rPr lang="en-US" altLang="ko-KR" b="1" kern="0" dirty="0">
                <a:latin typeface="+mj-ea"/>
                <a:ea typeface="+mj-ea"/>
                <a:cs typeface="굴림" panose="020B0600000101010101" pitchFamily="50" charset="-127"/>
              </a:rPr>
              <a:t>) </a:t>
            </a:r>
            <a:r>
              <a:rPr lang="ko-KR" altLang="en-US" sz="1800" kern="0" spc="0" dirty="0">
                <a:solidFill>
                  <a:srgbClr val="000000"/>
                </a:solidFill>
                <a:effectLst/>
                <a:latin typeface="+mj-ea"/>
                <a:ea typeface="+mj-ea"/>
              </a:rPr>
              <a:t>금번 개정사항은 </a:t>
            </a:r>
            <a:r>
              <a:rPr lang="en-US" altLang="ko-KR" sz="1800" u="sng" kern="0" spc="0" dirty="0">
                <a:solidFill>
                  <a:srgbClr val="000000"/>
                </a:solidFill>
                <a:effectLst/>
                <a:uFill>
                  <a:solidFill>
                    <a:srgbClr val="000000"/>
                  </a:solidFill>
                </a:uFill>
                <a:latin typeface="+mj-ea"/>
                <a:ea typeface="+mj-ea"/>
              </a:rPr>
              <a:t>IGF Code </a:t>
            </a:r>
            <a:r>
              <a:rPr lang="ko-KR" altLang="en-US" sz="1800" u="sng" kern="0" spc="0" dirty="0">
                <a:solidFill>
                  <a:srgbClr val="000000"/>
                </a:solidFill>
                <a:effectLst/>
                <a:uFill>
                  <a:solidFill>
                    <a:srgbClr val="000000"/>
                  </a:solidFill>
                </a:uFill>
                <a:latin typeface="+mj-ea"/>
                <a:ea typeface="+mj-ea"/>
              </a:rPr>
              <a:t>적용되는 </a:t>
            </a:r>
            <a:r>
              <a:rPr lang="en-US" altLang="ko-KR" sz="1800" u="sng" kern="0" spc="0" dirty="0">
                <a:solidFill>
                  <a:srgbClr val="000000"/>
                </a:solidFill>
                <a:effectLst/>
                <a:uFill>
                  <a:solidFill>
                    <a:srgbClr val="000000"/>
                  </a:solidFill>
                </a:uFill>
                <a:latin typeface="+mj-ea"/>
                <a:ea typeface="+mj-ea"/>
              </a:rPr>
              <a:t>2026.1.1. </a:t>
            </a:r>
            <a:r>
              <a:rPr lang="ko-KR" altLang="en-US" sz="1800" u="sng" kern="0" spc="0" dirty="0">
                <a:solidFill>
                  <a:srgbClr val="000000"/>
                </a:solidFill>
                <a:effectLst/>
                <a:uFill>
                  <a:solidFill>
                    <a:srgbClr val="000000"/>
                  </a:solidFill>
                </a:uFill>
                <a:latin typeface="+mj-ea"/>
                <a:ea typeface="+mj-ea"/>
              </a:rPr>
              <a:t>이후 건조된 </a:t>
            </a:r>
            <a:r>
              <a:rPr lang="ko-KR" altLang="en-US" u="sng" kern="0" dirty="0">
                <a:solidFill>
                  <a:srgbClr val="000000"/>
                </a:solidFill>
                <a:uFill>
                  <a:solidFill>
                    <a:srgbClr val="000000"/>
                  </a:solidFill>
                </a:uFill>
                <a:latin typeface="+mj-ea"/>
                <a:ea typeface="+mj-ea"/>
              </a:rPr>
              <a:t>선박</a:t>
            </a:r>
            <a:r>
              <a:rPr lang="ko-KR" altLang="en-US" sz="1800" kern="0" spc="0" dirty="0">
                <a:solidFill>
                  <a:srgbClr val="000000"/>
                </a:solidFill>
                <a:effectLst/>
                <a:latin typeface="+mj-ea"/>
                <a:ea typeface="+mj-ea"/>
              </a:rPr>
              <a:t>에 적용됨</a:t>
            </a:r>
            <a:r>
              <a:rPr lang="en-US" altLang="ko-KR" kern="0" dirty="0">
                <a:solidFill>
                  <a:srgbClr val="000000"/>
                </a:solidFill>
                <a:latin typeface="+mj-ea"/>
                <a:ea typeface="+mj-ea"/>
              </a:rPr>
              <a:t>. </a:t>
            </a:r>
            <a:r>
              <a:rPr lang="ko-KR" altLang="en-US" kern="0" dirty="0">
                <a:solidFill>
                  <a:srgbClr val="000000"/>
                </a:solidFill>
                <a:latin typeface="+mj-ea"/>
                <a:ea typeface="+mj-ea"/>
              </a:rPr>
              <a:t>단</a:t>
            </a:r>
            <a:r>
              <a:rPr lang="en-US" altLang="ko-KR" kern="0" dirty="0">
                <a:solidFill>
                  <a:srgbClr val="000000"/>
                </a:solidFill>
                <a:latin typeface="+mj-ea"/>
                <a:ea typeface="+mj-ea"/>
              </a:rPr>
              <a:t>,</a:t>
            </a:r>
            <a:r>
              <a:rPr lang="ko-KR" altLang="en-US" sz="1800" kern="0" spc="-60" dirty="0">
                <a:solidFill>
                  <a:srgbClr val="000000"/>
                </a:solidFill>
                <a:effectLst/>
                <a:latin typeface="+mj-ea"/>
                <a:ea typeface="+mj-ea"/>
              </a:rPr>
              <a:t> “</a:t>
            </a:r>
            <a:r>
              <a:rPr lang="en-US" altLang="ko-KR" sz="1800" kern="0" spc="-60" dirty="0">
                <a:solidFill>
                  <a:srgbClr val="000000"/>
                </a:solidFill>
                <a:effectLst/>
                <a:latin typeface="+mj-ea"/>
                <a:ea typeface="+mj-ea"/>
              </a:rPr>
              <a:t>2026.1.1. </a:t>
            </a:r>
            <a:r>
              <a:rPr lang="ko-KR" altLang="en-US" sz="1800" kern="0" spc="-60" dirty="0">
                <a:solidFill>
                  <a:srgbClr val="000000"/>
                </a:solidFill>
                <a:effectLst/>
                <a:latin typeface="+mj-ea"/>
                <a:ea typeface="+mj-ea"/>
              </a:rPr>
              <a:t>이후 건조된 </a:t>
            </a:r>
            <a:r>
              <a:rPr lang="ko-KR" altLang="en-US" sz="1800" kern="0" spc="-60" dirty="0" err="1">
                <a:solidFill>
                  <a:srgbClr val="000000"/>
                </a:solidFill>
                <a:effectLst/>
                <a:latin typeface="+mj-ea"/>
                <a:ea typeface="+mj-ea"/>
              </a:rPr>
              <a:t>선박”의</a:t>
            </a:r>
            <a:r>
              <a:rPr lang="ko-KR" altLang="en-US" sz="1800" kern="0" spc="-60" dirty="0">
                <a:solidFill>
                  <a:srgbClr val="000000"/>
                </a:solidFill>
                <a:effectLst/>
                <a:latin typeface="+mj-ea"/>
                <a:ea typeface="+mj-ea"/>
              </a:rPr>
              <a:t> 정의는 다음과 같음</a:t>
            </a:r>
            <a:r>
              <a:rPr lang="en-US" altLang="ko-KR" sz="1800" kern="0" spc="-60" dirty="0">
                <a:solidFill>
                  <a:srgbClr val="000000"/>
                </a:solidFill>
                <a:effectLst/>
                <a:latin typeface="+mj-ea"/>
                <a:ea typeface="+mj-ea"/>
              </a:rPr>
              <a:t>. (2.2.43</a:t>
            </a:r>
            <a:r>
              <a:rPr lang="ko-KR" altLang="en-US" sz="1800" kern="0" spc="-60" dirty="0">
                <a:solidFill>
                  <a:srgbClr val="000000"/>
                </a:solidFill>
                <a:effectLst/>
                <a:latin typeface="+mj-ea"/>
                <a:ea typeface="+mj-ea"/>
              </a:rPr>
              <a:t>항 정의 신설</a:t>
            </a:r>
            <a:r>
              <a:rPr lang="en-US" altLang="ko-KR" sz="1800" kern="0" spc="-60" dirty="0">
                <a:solidFill>
                  <a:srgbClr val="000000"/>
                </a:solidFill>
                <a:effectLst/>
                <a:latin typeface="+mj-ea"/>
                <a:ea typeface="+mj-ea"/>
              </a:rPr>
              <a:t>)</a:t>
            </a:r>
          </a:p>
          <a:p>
            <a:pPr marL="342900" lvl="0" indent="-342900" algn="just" latinLnBrk="1">
              <a:buFont typeface="Wingdings" panose="05000000000000000000" pitchFamily="2" charset="2"/>
              <a:buChar char=""/>
            </a:pPr>
            <a:endParaRPr lang="en-US" altLang="ko-KR" sz="1800" kern="0" spc="-60" dirty="0">
              <a:solidFill>
                <a:srgbClr val="000000"/>
              </a:solidFill>
              <a:effectLst/>
              <a:latin typeface="+mj-ea"/>
              <a:ea typeface="+mj-ea"/>
            </a:endParaRPr>
          </a:p>
          <a:p>
            <a:pPr marL="612000" lvl="0" indent="-285750" algn="just" latinLnBrk="1">
              <a:buFontTx/>
              <a:buChar char="-"/>
            </a:pPr>
            <a:r>
              <a:rPr lang="en-US" altLang="ko-KR" sz="1800" kern="0" spc="-60" dirty="0">
                <a:solidFill>
                  <a:srgbClr val="000000"/>
                </a:solidFill>
                <a:effectLst/>
                <a:latin typeface="+mj-ea"/>
                <a:ea typeface="+mj-ea"/>
              </a:rPr>
              <a:t>2026.1.1. </a:t>
            </a:r>
            <a:r>
              <a:rPr lang="ko-KR" altLang="en-US" sz="1800" kern="0" spc="-60" dirty="0">
                <a:solidFill>
                  <a:srgbClr val="000000"/>
                </a:solidFill>
                <a:effectLst/>
                <a:latin typeface="+mj-ea"/>
                <a:ea typeface="+mj-ea"/>
              </a:rPr>
              <a:t>이후 건조 계약된 선박</a:t>
            </a:r>
            <a:r>
              <a:rPr lang="en-US" altLang="ko-KR" sz="1800" kern="0" spc="-60" dirty="0">
                <a:solidFill>
                  <a:srgbClr val="000000"/>
                </a:solidFill>
                <a:effectLst/>
                <a:latin typeface="+mj-ea"/>
                <a:ea typeface="+mj-ea"/>
              </a:rPr>
              <a:t>; </a:t>
            </a:r>
            <a:r>
              <a:rPr lang="ko-KR" altLang="en-US" sz="1800" kern="0" spc="-60" dirty="0">
                <a:solidFill>
                  <a:srgbClr val="000000"/>
                </a:solidFill>
                <a:effectLst/>
                <a:latin typeface="+mj-ea"/>
                <a:ea typeface="+mj-ea"/>
              </a:rPr>
              <a:t>또는</a:t>
            </a:r>
            <a:endParaRPr lang="en-US" altLang="ko-KR" sz="1800" kern="0" spc="-60" dirty="0">
              <a:solidFill>
                <a:srgbClr val="000000"/>
              </a:solidFill>
              <a:effectLst/>
              <a:latin typeface="+mj-ea"/>
              <a:ea typeface="+mj-ea"/>
            </a:endParaRPr>
          </a:p>
          <a:p>
            <a:pPr marL="612000" lvl="0" indent="-285750" algn="just" latinLnBrk="1">
              <a:buFontTx/>
              <a:buChar char="-"/>
            </a:pPr>
            <a:r>
              <a:rPr lang="ko-KR" altLang="en-US" sz="1800" kern="0" spc="-60" dirty="0">
                <a:solidFill>
                  <a:srgbClr val="000000"/>
                </a:solidFill>
                <a:effectLst/>
                <a:latin typeface="+mj-ea"/>
                <a:ea typeface="+mj-ea"/>
              </a:rPr>
              <a:t>건조계약이 없는 경우</a:t>
            </a:r>
            <a:r>
              <a:rPr lang="en-US" altLang="ko-KR" sz="1800" kern="0" spc="-60" dirty="0">
                <a:solidFill>
                  <a:srgbClr val="000000"/>
                </a:solidFill>
                <a:effectLst/>
                <a:latin typeface="+mj-ea"/>
                <a:ea typeface="+mj-ea"/>
              </a:rPr>
              <a:t>, 2026.7.1. </a:t>
            </a:r>
            <a:r>
              <a:rPr lang="ko-KR" altLang="en-US" sz="1800" kern="0" spc="-60" dirty="0">
                <a:solidFill>
                  <a:srgbClr val="000000"/>
                </a:solidFill>
                <a:effectLst/>
                <a:latin typeface="+mj-ea"/>
                <a:ea typeface="+mj-ea"/>
              </a:rPr>
              <a:t>이후 용골이 거치되거나 유사한 건조단계에 있는 선박</a:t>
            </a:r>
            <a:r>
              <a:rPr lang="en-US" altLang="ko-KR" sz="1800" kern="0" spc="-60" dirty="0">
                <a:solidFill>
                  <a:srgbClr val="000000"/>
                </a:solidFill>
                <a:effectLst/>
                <a:latin typeface="+mj-ea"/>
                <a:ea typeface="+mj-ea"/>
              </a:rPr>
              <a:t>; </a:t>
            </a:r>
            <a:r>
              <a:rPr lang="ko-KR" altLang="en-US" sz="1800" kern="0" spc="-60" dirty="0">
                <a:solidFill>
                  <a:srgbClr val="000000"/>
                </a:solidFill>
                <a:effectLst/>
                <a:latin typeface="+mj-ea"/>
                <a:ea typeface="+mj-ea"/>
              </a:rPr>
              <a:t>또는</a:t>
            </a:r>
            <a:endParaRPr lang="en-US" altLang="ko-KR" sz="1800" kern="0" spc="-60" dirty="0">
              <a:solidFill>
                <a:srgbClr val="000000"/>
              </a:solidFill>
              <a:effectLst/>
              <a:latin typeface="+mj-ea"/>
              <a:ea typeface="+mj-ea"/>
            </a:endParaRPr>
          </a:p>
          <a:p>
            <a:pPr marL="612000" lvl="0" indent="-285750" algn="just" latinLnBrk="1">
              <a:buFontTx/>
              <a:buChar char="-"/>
            </a:pPr>
            <a:r>
              <a:rPr lang="en-US" altLang="ko-KR" sz="1800" kern="0" spc="-60" dirty="0">
                <a:solidFill>
                  <a:srgbClr val="000000"/>
                </a:solidFill>
                <a:effectLst/>
                <a:latin typeface="+mj-ea"/>
                <a:ea typeface="+mj-ea"/>
              </a:rPr>
              <a:t>2030.1.1. </a:t>
            </a:r>
            <a:r>
              <a:rPr lang="ko-KR" altLang="en-US" sz="1800" kern="0" spc="-60" dirty="0">
                <a:solidFill>
                  <a:srgbClr val="000000"/>
                </a:solidFill>
                <a:effectLst/>
                <a:latin typeface="+mj-ea"/>
                <a:ea typeface="+mj-ea"/>
              </a:rPr>
              <a:t>이후 인도되는 선박</a:t>
            </a:r>
            <a:endParaRPr lang="en-US" altLang="ko-KR" sz="1800" kern="0" spc="-60" dirty="0">
              <a:solidFill>
                <a:srgbClr val="000000"/>
              </a:solidFill>
              <a:effectLst/>
              <a:latin typeface="+mj-ea"/>
              <a:ea typeface="+mj-ea"/>
            </a:endParaRPr>
          </a:p>
          <a:p>
            <a:pPr marL="342900" lvl="0" indent="-342900" algn="just" latinLnBrk="1">
              <a:buFont typeface="Wingdings" panose="05000000000000000000" pitchFamily="2" charset="2"/>
              <a:buChar char=""/>
            </a:pPr>
            <a:endParaRPr lang="en-US" altLang="ko-KR" kern="0" spc="-60" dirty="0">
              <a:solidFill>
                <a:srgbClr val="000000"/>
              </a:solidFill>
              <a:latin typeface="+mj-ea"/>
              <a:ea typeface="+mj-ea"/>
            </a:endParaRPr>
          </a:p>
          <a:p>
            <a:pPr marL="342900" lvl="0" indent="-342900" algn="just" latinLnBrk="1">
              <a:buFont typeface="Wingdings" panose="05000000000000000000" pitchFamily="2" charset="2"/>
              <a:buChar char=""/>
            </a:pPr>
            <a:r>
              <a:rPr lang="en-US" altLang="ko-KR" sz="1800" b="1" kern="0" spc="-60" dirty="0">
                <a:solidFill>
                  <a:srgbClr val="000000"/>
                </a:solidFill>
                <a:effectLst/>
                <a:latin typeface="+mj-ea"/>
                <a:ea typeface="+mj-ea"/>
              </a:rPr>
              <a:t>(</a:t>
            </a:r>
            <a:r>
              <a:rPr lang="ko-KR" altLang="en-US" sz="1800" b="1" kern="0" spc="-60" dirty="0">
                <a:solidFill>
                  <a:srgbClr val="000000"/>
                </a:solidFill>
                <a:effectLst/>
                <a:latin typeface="+mj-ea"/>
                <a:ea typeface="+mj-ea"/>
              </a:rPr>
              <a:t>소급적용</a:t>
            </a:r>
            <a:r>
              <a:rPr lang="en-US" altLang="ko-KR" sz="1800" b="1" kern="0" spc="-60" dirty="0">
                <a:solidFill>
                  <a:srgbClr val="000000"/>
                </a:solidFill>
                <a:effectLst/>
                <a:latin typeface="+mj-ea"/>
                <a:ea typeface="+mj-ea"/>
              </a:rPr>
              <a:t>) </a:t>
            </a:r>
            <a:r>
              <a:rPr lang="ko-KR" altLang="en-US" sz="1800" kern="0" spc="-60" dirty="0">
                <a:solidFill>
                  <a:srgbClr val="000000"/>
                </a:solidFill>
                <a:effectLst/>
                <a:latin typeface="+mj-ea"/>
                <a:ea typeface="+mj-ea"/>
              </a:rPr>
              <a:t>개정사항 중 </a:t>
            </a:r>
            <a:r>
              <a:rPr lang="ko-KR" altLang="en-US" sz="1800" u="sng" kern="0" spc="-60" dirty="0">
                <a:solidFill>
                  <a:srgbClr val="000000"/>
                </a:solidFill>
                <a:effectLst/>
                <a:uFill>
                  <a:solidFill>
                    <a:srgbClr val="000000"/>
                  </a:solidFill>
                </a:uFill>
                <a:latin typeface="+mj-ea"/>
                <a:ea typeface="+mj-ea"/>
              </a:rPr>
              <a:t>일부 요건들은 </a:t>
            </a:r>
            <a:r>
              <a:rPr lang="ko-KR" altLang="en-US" sz="1800" u="sng" kern="0" spc="-60" dirty="0" err="1">
                <a:solidFill>
                  <a:srgbClr val="000000"/>
                </a:solidFill>
                <a:effectLst/>
                <a:uFill>
                  <a:solidFill>
                    <a:srgbClr val="000000"/>
                  </a:solidFill>
                </a:uFill>
                <a:latin typeface="+mj-ea"/>
                <a:ea typeface="+mj-ea"/>
              </a:rPr>
              <a:t>현존선</a:t>
            </a:r>
            <a:r>
              <a:rPr lang="ko-KR" altLang="en-US" sz="1800" u="sng" kern="0" spc="-60" dirty="0">
                <a:solidFill>
                  <a:srgbClr val="000000"/>
                </a:solidFill>
                <a:effectLst/>
                <a:uFill>
                  <a:solidFill>
                    <a:srgbClr val="000000"/>
                  </a:solidFill>
                </a:uFill>
                <a:latin typeface="+mj-ea"/>
                <a:ea typeface="+mj-ea"/>
              </a:rPr>
              <a:t> 소급적용</a:t>
            </a:r>
            <a:r>
              <a:rPr lang="ko-KR" altLang="en-US" sz="1800" kern="0" spc="-60" dirty="0">
                <a:solidFill>
                  <a:srgbClr val="000000"/>
                </a:solidFill>
                <a:effectLst/>
                <a:latin typeface="+mj-ea"/>
                <a:ea typeface="+mj-ea"/>
              </a:rPr>
              <a:t>  </a:t>
            </a:r>
            <a:r>
              <a:rPr lang="en-US" altLang="ko-KR" sz="1800" kern="0" spc="-60" dirty="0">
                <a:solidFill>
                  <a:srgbClr val="000000"/>
                </a:solidFill>
                <a:effectLst/>
                <a:latin typeface="+mj-ea"/>
                <a:ea typeface="+mj-ea"/>
              </a:rPr>
              <a:t>(4.2.2, 8.4.1, 8.4.2, 8.4.3, 9.6.1, </a:t>
            </a:r>
            <a:r>
              <a:rPr lang="en-US" altLang="ko-KR" sz="1800" u="sng" kern="0" spc="-60" dirty="0">
                <a:solidFill>
                  <a:srgbClr val="000000"/>
                </a:solidFill>
                <a:effectLst/>
                <a:latin typeface="+mj-ea"/>
                <a:ea typeface="+mj-ea"/>
              </a:rPr>
              <a:t>11.6.2 </a:t>
            </a:r>
            <a:r>
              <a:rPr lang="ko-KR" altLang="en-US" u="sng" kern="0" spc="-60" dirty="0">
                <a:solidFill>
                  <a:srgbClr val="000000"/>
                </a:solidFill>
                <a:latin typeface="+mj-ea"/>
                <a:ea typeface="+mj-ea"/>
              </a:rPr>
              <a:t>및 </a:t>
            </a:r>
            <a:r>
              <a:rPr lang="en-US" altLang="ko-KR" u="sng" kern="0" spc="-60" dirty="0">
                <a:solidFill>
                  <a:srgbClr val="000000"/>
                </a:solidFill>
                <a:latin typeface="+mj-ea"/>
                <a:ea typeface="+mj-ea"/>
              </a:rPr>
              <a:t>18.4.1.1</a:t>
            </a:r>
            <a:r>
              <a:rPr lang="ko-KR" altLang="en-US" u="sng" kern="0" spc="-60" dirty="0">
                <a:solidFill>
                  <a:srgbClr val="000000"/>
                </a:solidFill>
                <a:latin typeface="+mj-ea"/>
                <a:ea typeface="+mj-ea"/>
              </a:rPr>
              <a:t>항</a:t>
            </a:r>
            <a:r>
              <a:rPr lang="en-US" altLang="ko-KR" kern="0" spc="-60" dirty="0">
                <a:solidFill>
                  <a:srgbClr val="000000"/>
                </a:solidFill>
                <a:latin typeface="+mj-ea"/>
                <a:ea typeface="+mj-ea"/>
              </a:rPr>
              <a:t>)</a:t>
            </a:r>
            <a:endParaRPr lang="en-US" altLang="ko-KR" kern="0" dirty="0">
              <a:solidFill>
                <a:srgbClr val="000000"/>
              </a:solidFill>
              <a:latin typeface="+mj-ea"/>
              <a:ea typeface="+mj-ea"/>
            </a:endParaRPr>
          </a:p>
          <a:p>
            <a:pPr marL="342900" lvl="0" indent="-342900" algn="just" latinLnBrk="1">
              <a:buFont typeface="Wingdings" panose="05000000000000000000" pitchFamily="2" charset="2"/>
              <a:buChar char=""/>
            </a:pPr>
            <a:endParaRPr lang="en-US" altLang="ko-KR" sz="1800" kern="0" spc="-60" dirty="0">
              <a:solidFill>
                <a:srgbClr val="000000"/>
              </a:solidFill>
              <a:effectLst/>
              <a:latin typeface="+mj-ea"/>
              <a:ea typeface="+mj-ea"/>
            </a:endParaRPr>
          </a:p>
          <a:p>
            <a:pPr marL="342900" lvl="0" indent="-342900" algn="just" latinLnBrk="1">
              <a:buFont typeface="Wingdings" panose="05000000000000000000" pitchFamily="2" charset="2"/>
              <a:buChar char=""/>
            </a:pPr>
            <a:r>
              <a:rPr lang="en-US" altLang="ko-KR" sz="1800" b="1" kern="0" spc="-60" dirty="0">
                <a:solidFill>
                  <a:srgbClr val="000000"/>
                </a:solidFill>
                <a:effectLst/>
                <a:latin typeface="+mj-ea"/>
                <a:ea typeface="+mj-ea"/>
              </a:rPr>
              <a:t>(</a:t>
            </a:r>
            <a:r>
              <a:rPr lang="ko-KR" altLang="en-US" sz="1800" b="1" kern="0" spc="-60" dirty="0">
                <a:solidFill>
                  <a:srgbClr val="000000"/>
                </a:solidFill>
                <a:effectLst/>
                <a:latin typeface="+mj-ea"/>
                <a:ea typeface="+mj-ea"/>
              </a:rPr>
              <a:t>조기시행</a:t>
            </a:r>
            <a:r>
              <a:rPr lang="en-US" altLang="ko-KR" sz="1800" b="1" kern="0" spc="-60" dirty="0">
                <a:solidFill>
                  <a:srgbClr val="000000"/>
                </a:solidFill>
                <a:effectLst/>
                <a:latin typeface="+mj-ea"/>
                <a:ea typeface="+mj-ea"/>
              </a:rPr>
              <a:t>) </a:t>
            </a:r>
            <a:r>
              <a:rPr lang="ko-KR" altLang="en-US" sz="1800" kern="0" spc="-60" dirty="0">
                <a:solidFill>
                  <a:srgbClr val="000000"/>
                </a:solidFill>
                <a:effectLst/>
                <a:latin typeface="+mj-ea"/>
                <a:ea typeface="+mj-ea"/>
              </a:rPr>
              <a:t>기국 지침 또는 국내법에 따라 </a:t>
            </a:r>
            <a:r>
              <a:rPr lang="en-US" altLang="ko-KR" sz="1800" kern="0" spc="-60" dirty="0">
                <a:solidFill>
                  <a:srgbClr val="000000"/>
                </a:solidFill>
                <a:effectLst/>
                <a:latin typeface="+mj-ea"/>
                <a:ea typeface="+mj-ea"/>
              </a:rPr>
              <a:t>4.2.2 , 8.4.1, 8.4.2, 8.4.3</a:t>
            </a:r>
            <a:r>
              <a:rPr lang="ko-KR" altLang="en-US" sz="1800" kern="0" spc="-60" dirty="0">
                <a:solidFill>
                  <a:srgbClr val="000000"/>
                </a:solidFill>
                <a:effectLst/>
                <a:latin typeface="+mj-ea"/>
                <a:ea typeface="+mj-ea"/>
              </a:rPr>
              <a:t>항은 자발적으로 조기 시행될 수 있음</a:t>
            </a:r>
            <a:endParaRPr lang="ko-KR" altLang="en-US" sz="1800" kern="0" spc="0" dirty="0">
              <a:solidFill>
                <a:srgbClr val="000000"/>
              </a:solidFill>
              <a:effectLst/>
              <a:latin typeface="+mj-ea"/>
              <a:ea typeface="+mj-ea"/>
            </a:endParaRP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p:txBody>
      </p:sp>
      <p:sp>
        <p:nvSpPr>
          <p:cNvPr id="2" name="타원 1">
            <a:extLst>
              <a:ext uri="{FF2B5EF4-FFF2-40B4-BE49-F238E27FC236}">
                <a16:creationId xmlns:a16="http://schemas.microsoft.com/office/drawing/2014/main" id="{203CD420-4A68-6B0E-D218-30A7122A6EF8}"/>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8493094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IGF</a:t>
            </a:r>
            <a:r>
              <a:rPr lang="ko-KR" altLang="en-US" sz="3600" dirty="0"/>
              <a:t> </a:t>
            </a:r>
            <a:r>
              <a:rPr lang="en-US" altLang="ko-KR" sz="3600" dirty="0"/>
              <a:t>Code</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dirty="0" err="1">
                <a:solidFill>
                  <a:schemeClr val="tx2">
                    <a:lumMod val="60000"/>
                    <a:lumOff val="40000"/>
                  </a:schemeClr>
                </a:solidFill>
              </a:rPr>
              <a:t>벙커링</a:t>
            </a:r>
            <a:r>
              <a:rPr lang="ko-KR" altLang="en-US" sz="2400" dirty="0">
                <a:solidFill>
                  <a:schemeClr val="tx2">
                    <a:lumMod val="60000"/>
                    <a:lumOff val="40000"/>
                  </a:schemeClr>
                </a:solidFill>
              </a:rPr>
              <a:t> </a:t>
            </a:r>
            <a:r>
              <a:rPr lang="ko-KR" altLang="en-US" sz="2400" dirty="0" err="1">
                <a:solidFill>
                  <a:schemeClr val="tx2">
                    <a:lumMod val="60000"/>
                    <a:lumOff val="40000"/>
                  </a:schemeClr>
                </a:solidFill>
              </a:rPr>
              <a:t>매니폴드의</a:t>
            </a:r>
            <a:r>
              <a:rPr lang="ko-KR" altLang="en-US" sz="2400" dirty="0">
                <a:solidFill>
                  <a:schemeClr val="tx2">
                    <a:lumMod val="60000"/>
                    <a:lumOff val="40000"/>
                  </a:schemeClr>
                </a:solidFill>
              </a:rPr>
              <a:t> 배치 및 위험성 평가</a:t>
            </a:r>
          </a:p>
        </p:txBody>
      </p:sp>
      <p:sp>
        <p:nvSpPr>
          <p:cNvPr id="18" name="TextBox 17">
            <a:extLst>
              <a:ext uri="{FF2B5EF4-FFF2-40B4-BE49-F238E27FC236}">
                <a16:creationId xmlns:a16="http://schemas.microsoft.com/office/drawing/2014/main" id="{83876CB7-7AA5-CF82-4BF0-27FF05D26544}"/>
              </a:ext>
            </a:extLst>
          </p:cNvPr>
          <p:cNvSpPr txBox="1"/>
          <p:nvPr/>
        </p:nvSpPr>
        <p:spPr>
          <a:xfrm>
            <a:off x="369349" y="1432008"/>
            <a:ext cx="8012652" cy="4985980"/>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b="1" kern="0" dirty="0">
                <a:latin typeface="+mj-ea"/>
                <a:ea typeface="+mj-ea"/>
                <a:cs typeface="굴림" panose="020B0600000101010101" pitchFamily="50" charset="-127"/>
              </a:rPr>
              <a:t>(</a:t>
            </a:r>
            <a:r>
              <a:rPr lang="ko-KR" altLang="en-US" b="1" kern="0" dirty="0">
                <a:latin typeface="+mj-ea"/>
                <a:ea typeface="+mj-ea"/>
                <a:cs typeface="굴림" panose="020B0600000101010101" pitchFamily="50" charset="-127"/>
              </a:rPr>
              <a:t>배경</a:t>
            </a:r>
            <a:r>
              <a:rPr lang="en-US" altLang="ko-KR" b="1" kern="0" dirty="0">
                <a:latin typeface="+mj-ea"/>
                <a:ea typeface="+mj-ea"/>
                <a:cs typeface="굴림" panose="020B0600000101010101" pitchFamily="50" charset="-127"/>
              </a:rPr>
              <a:t>) </a:t>
            </a:r>
            <a:r>
              <a:rPr lang="ko-KR" altLang="en-US" sz="1800" kern="0" spc="-110" dirty="0">
                <a:solidFill>
                  <a:srgbClr val="000000"/>
                </a:solidFill>
                <a:effectLst/>
                <a:latin typeface="맑은 고딕" panose="020B0503020000020004" pitchFamily="50" charset="-127"/>
                <a:ea typeface="맑은 고딕" panose="020B0503020000020004" pitchFamily="50" charset="-127"/>
              </a:rPr>
              <a:t>기존 </a:t>
            </a:r>
            <a:r>
              <a:rPr lang="en-US" altLang="ko-KR" sz="1800" kern="0" spc="-110" dirty="0">
                <a:solidFill>
                  <a:srgbClr val="000000"/>
                </a:solidFill>
                <a:effectLst/>
                <a:latin typeface="맑은 고딕" panose="020B0503020000020004" pitchFamily="50" charset="-127"/>
                <a:ea typeface="맑은 고딕" panose="020B0503020000020004" pitchFamily="50" charset="-127"/>
              </a:rPr>
              <a:t>IGF Code Part A-1 8.4.1</a:t>
            </a:r>
            <a:r>
              <a:rPr lang="ko-KR" altLang="en-US" sz="1800" kern="0" spc="-110" dirty="0">
                <a:solidFill>
                  <a:srgbClr val="000000"/>
                </a:solidFill>
                <a:effectLst/>
                <a:latin typeface="맑은 고딕" panose="020B0503020000020004" pitchFamily="50" charset="-127"/>
                <a:ea typeface="맑은 고딕" panose="020B0503020000020004" pitchFamily="50" charset="-127"/>
              </a:rPr>
              <a:t>항에 따라 </a:t>
            </a:r>
            <a:r>
              <a:rPr lang="ko-KR" altLang="en-US" sz="1800" kern="0" spc="-110" dirty="0" err="1">
                <a:solidFill>
                  <a:srgbClr val="000000"/>
                </a:solidFill>
                <a:effectLst/>
                <a:latin typeface="맑은 고딕" panose="020B0503020000020004" pitchFamily="50" charset="-127"/>
                <a:ea typeface="맑은 고딕" panose="020B0503020000020004" pitchFamily="50" charset="-127"/>
              </a:rPr>
              <a:t>벙커링</a:t>
            </a:r>
            <a:r>
              <a:rPr lang="ko-KR" altLang="en-US" sz="1800" kern="0" spc="-110" dirty="0">
                <a:solidFill>
                  <a:srgbClr val="000000"/>
                </a:solidFill>
                <a:effectLst/>
                <a:latin typeface="맑은 고딕" panose="020B0503020000020004" pitchFamily="50" charset="-127"/>
                <a:ea typeface="맑은 고딕" panose="020B0503020000020004" pitchFamily="50" charset="-127"/>
              </a:rPr>
              <a:t> </a:t>
            </a:r>
            <a:r>
              <a:rPr lang="ko-KR" altLang="en-US" sz="1800" kern="0" spc="-110" dirty="0" err="1">
                <a:solidFill>
                  <a:srgbClr val="000000"/>
                </a:solidFill>
                <a:effectLst/>
                <a:latin typeface="맑은 고딕" panose="020B0503020000020004" pitchFamily="50" charset="-127"/>
                <a:ea typeface="맑은 고딕" panose="020B0503020000020004" pitchFamily="50" charset="-127"/>
              </a:rPr>
              <a:t>매니폴드의</a:t>
            </a:r>
            <a:r>
              <a:rPr lang="ko-KR" altLang="en-US" sz="1800" kern="0" spc="-110" dirty="0">
                <a:solidFill>
                  <a:srgbClr val="000000"/>
                </a:solidFill>
                <a:effectLst/>
                <a:latin typeface="맑은 고딕" panose="020B0503020000020004" pitchFamily="50" charset="-127"/>
                <a:ea typeface="맑은 고딕" panose="020B0503020000020004" pitchFamily="50" charset="-127"/>
              </a:rPr>
              <a:t> 연결은 </a:t>
            </a:r>
            <a:r>
              <a:rPr lang="en-US" altLang="ko-KR" sz="1800" kern="0" spc="-110" dirty="0">
                <a:solidFill>
                  <a:srgbClr val="000000"/>
                </a:solidFill>
                <a:effectLst/>
                <a:latin typeface="맑은 고딕" panose="020B0503020000020004" pitchFamily="50" charset="-127"/>
                <a:ea typeface="맑은 고딕" panose="020B0503020000020004" pitchFamily="50" charset="-127"/>
              </a:rPr>
              <a:t>Dry </a:t>
            </a:r>
            <a:r>
              <a:rPr lang="en-US" altLang="ko-KR" sz="1800" kern="0" spc="-110" dirty="0" err="1">
                <a:solidFill>
                  <a:srgbClr val="000000"/>
                </a:solidFill>
                <a:effectLst/>
                <a:latin typeface="맑은 고딕" panose="020B0503020000020004" pitchFamily="50" charset="-127"/>
                <a:ea typeface="맑은 고딕" panose="020B0503020000020004" pitchFamily="50" charset="-127"/>
              </a:rPr>
              <a:t>Disconnet</a:t>
            </a:r>
            <a:r>
              <a:rPr lang="ko-KR" altLang="en-US" sz="1800" kern="0" spc="-110" baseline="30000" dirty="0">
                <a:solidFill>
                  <a:srgbClr val="000000"/>
                </a:solidFill>
                <a:effectLst/>
                <a:latin typeface="한양신명조"/>
                <a:ea typeface="맑은 고딕" panose="020B0503020000020004" pitchFamily="50" charset="-127"/>
              </a:rPr>
              <a:t> </a:t>
            </a:r>
            <a:r>
              <a:rPr lang="ko-KR" altLang="en-US" sz="1800" kern="0" spc="-110" dirty="0">
                <a:solidFill>
                  <a:srgbClr val="000000"/>
                </a:solidFill>
                <a:effectLst/>
                <a:latin typeface="맑은 고딕" panose="020B0503020000020004" pitchFamily="50" charset="-127"/>
                <a:ea typeface="맑은 고딕" panose="020B0503020000020004" pitchFamily="50" charset="-127"/>
              </a:rPr>
              <a:t>및 </a:t>
            </a:r>
            <a:r>
              <a:rPr lang="en-US" altLang="ko-KR" sz="1800" kern="0" spc="-110" dirty="0">
                <a:solidFill>
                  <a:srgbClr val="000000"/>
                </a:solidFill>
                <a:effectLst/>
                <a:latin typeface="맑은 고딕" panose="020B0503020000020004" pitchFamily="50" charset="-127"/>
                <a:ea typeface="맑은 고딕" panose="020B0503020000020004" pitchFamily="50" charset="-127"/>
              </a:rPr>
              <a:t>Dry Break Away </a:t>
            </a:r>
            <a:r>
              <a:rPr lang="ko-KR" altLang="en-US" sz="1800" kern="0" spc="-110" dirty="0">
                <a:solidFill>
                  <a:srgbClr val="000000"/>
                </a:solidFill>
                <a:effectLst/>
                <a:latin typeface="맑은 고딕" panose="020B0503020000020004" pitchFamily="50" charset="-127"/>
                <a:ea typeface="맑은 고딕" panose="020B0503020000020004" pitchFamily="50" charset="-127"/>
              </a:rPr>
              <a:t>형식이 요구된 바 있으나</a:t>
            </a:r>
            <a:r>
              <a:rPr lang="en-US" altLang="ko-KR" sz="1800" kern="0" spc="-110" dirty="0">
                <a:solidFill>
                  <a:srgbClr val="000000"/>
                </a:solidFill>
                <a:effectLst/>
                <a:latin typeface="맑은 고딕" panose="020B0503020000020004" pitchFamily="50" charset="-127"/>
                <a:ea typeface="맑은 고딕" panose="020B0503020000020004" pitchFamily="50" charset="-127"/>
              </a:rPr>
              <a:t>, </a:t>
            </a:r>
            <a:r>
              <a:rPr lang="ko-KR" altLang="en-US" sz="1800" kern="0" spc="-110" dirty="0">
                <a:solidFill>
                  <a:srgbClr val="000000"/>
                </a:solidFill>
                <a:effectLst/>
                <a:latin typeface="맑은 고딕" panose="020B0503020000020004" pitchFamily="50" charset="-127"/>
                <a:ea typeface="맑은 고딕" panose="020B0503020000020004" pitchFamily="50" charset="-127"/>
              </a:rPr>
              <a:t>어떤 상세요건 또는 표준을 적용해야 하는지 명확하지 않다는 우려가 제기됨</a:t>
            </a:r>
            <a:r>
              <a:rPr lang="en-US" altLang="ko-KR" sz="1800" kern="0" spc="-110" dirty="0">
                <a:solidFill>
                  <a:srgbClr val="000000"/>
                </a:solidFill>
                <a:effectLst/>
                <a:latin typeface="맑은 고딕" panose="020B0503020000020004" pitchFamily="50" charset="-127"/>
                <a:ea typeface="맑은 고딕" panose="020B0503020000020004" pitchFamily="50" charset="-127"/>
              </a:rPr>
              <a:t>. </a:t>
            </a:r>
          </a:p>
          <a:p>
            <a:pPr marL="342900" lvl="0" indent="-342900" algn="just" latinLnBrk="1">
              <a:buFont typeface="Wingdings" panose="05000000000000000000" pitchFamily="2" charset="2"/>
              <a:buChar char=""/>
            </a:pPr>
            <a:endParaRPr lang="en-US" altLang="ko-KR" kern="0" spc="-110" dirty="0">
              <a:solidFill>
                <a:srgbClr val="000000"/>
              </a:solidFill>
              <a:latin typeface="맑은 고딕" panose="020B0503020000020004" pitchFamily="50" charset="-127"/>
              <a:ea typeface="맑은 고딕" panose="020B0503020000020004" pitchFamily="50" charset="-127"/>
            </a:endParaRPr>
          </a:p>
          <a:p>
            <a:pPr marL="342900" indent="-342900" algn="just">
              <a:buFont typeface="Wingdings" panose="05000000000000000000" pitchFamily="2" charset="2"/>
              <a:buChar char=""/>
            </a:pPr>
            <a:r>
              <a:rPr lang="en-US" altLang="ko-KR" b="1" kern="0" dirty="0">
                <a:latin typeface="+mj-ea"/>
                <a:ea typeface="+mj-ea"/>
                <a:cs typeface="굴림" panose="020B0600000101010101" pitchFamily="50" charset="-127"/>
              </a:rPr>
              <a:t>(</a:t>
            </a:r>
            <a:r>
              <a:rPr lang="ko-KR" altLang="en-US" b="1" kern="0" dirty="0">
                <a:latin typeface="+mj-ea"/>
                <a:ea typeface="+mj-ea"/>
                <a:cs typeface="굴림" panose="020B0600000101010101" pitchFamily="50" charset="-127"/>
              </a:rPr>
              <a:t>적용</a:t>
            </a:r>
            <a:r>
              <a:rPr lang="en-US" altLang="ko-KR" b="1" kern="0" dirty="0">
                <a:latin typeface="+mj-ea"/>
                <a:ea typeface="+mj-ea"/>
                <a:cs typeface="굴림" panose="020B0600000101010101" pitchFamily="50" charset="-127"/>
              </a:rPr>
              <a:t>) </a:t>
            </a:r>
            <a:r>
              <a:rPr lang="en-US" altLang="ko-KR" sz="1800" kern="0" spc="0" dirty="0">
                <a:solidFill>
                  <a:srgbClr val="000000"/>
                </a:solidFill>
                <a:effectLst/>
                <a:uFill>
                  <a:solidFill>
                    <a:srgbClr val="000000"/>
                  </a:solidFill>
                </a:uFill>
                <a:latin typeface="+mj-ea"/>
                <a:ea typeface="+mj-ea"/>
              </a:rPr>
              <a:t>IGF Code </a:t>
            </a:r>
            <a:r>
              <a:rPr lang="ko-KR" altLang="en-US" sz="1800" kern="0" spc="0" dirty="0">
                <a:solidFill>
                  <a:srgbClr val="000000"/>
                </a:solidFill>
                <a:effectLst/>
                <a:uFill>
                  <a:solidFill>
                    <a:srgbClr val="000000"/>
                  </a:solidFill>
                </a:uFill>
                <a:latin typeface="+mj-ea"/>
                <a:ea typeface="+mj-ea"/>
              </a:rPr>
              <a:t>적용되는 모든 선박 </a:t>
            </a:r>
            <a:r>
              <a:rPr lang="en-US" altLang="ko-KR" sz="1800" kern="0" spc="0" dirty="0">
                <a:solidFill>
                  <a:srgbClr val="000000"/>
                </a:solidFill>
                <a:effectLst/>
                <a:uFill>
                  <a:solidFill>
                    <a:srgbClr val="000000"/>
                  </a:solidFill>
                </a:uFill>
                <a:latin typeface="+mj-ea"/>
                <a:ea typeface="+mj-ea"/>
              </a:rPr>
              <a:t>(</a:t>
            </a:r>
            <a:r>
              <a:rPr lang="ko-KR" altLang="en-US" sz="1800" kern="0" spc="0" dirty="0">
                <a:solidFill>
                  <a:srgbClr val="000000"/>
                </a:solidFill>
                <a:effectLst/>
                <a:uFill>
                  <a:solidFill>
                    <a:srgbClr val="000000"/>
                  </a:solidFill>
                </a:uFill>
                <a:latin typeface="+mj-ea"/>
                <a:ea typeface="+mj-ea"/>
              </a:rPr>
              <a:t>적용일</a:t>
            </a:r>
            <a:r>
              <a:rPr lang="en-US" altLang="ko-KR" sz="1800" kern="0" spc="0" dirty="0">
                <a:solidFill>
                  <a:srgbClr val="000000"/>
                </a:solidFill>
                <a:effectLst/>
                <a:uFill>
                  <a:solidFill>
                    <a:srgbClr val="000000"/>
                  </a:solidFill>
                </a:uFill>
                <a:latin typeface="+mj-ea"/>
                <a:ea typeface="+mj-ea"/>
              </a:rPr>
              <a:t>: 2026.1.1)</a:t>
            </a:r>
            <a:endParaRPr lang="ko-KR" altLang="en-US" sz="1800" kern="0" spc="-110" dirty="0">
              <a:solidFill>
                <a:srgbClr val="000000"/>
              </a:solidFill>
              <a:effectLst/>
              <a:latin typeface="한양신명조"/>
            </a:endParaRP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개정사항 </a:t>
            </a:r>
            <a:r>
              <a:rPr lang="en-US" altLang="ko-KR" sz="1800" b="1" kern="0" dirty="0">
                <a:effectLst/>
                <a:latin typeface="+mj-ea"/>
                <a:ea typeface="+mj-ea"/>
                <a:cs typeface="굴림" panose="020B0600000101010101" pitchFamily="50" charset="-127"/>
              </a:rPr>
              <a:t>1) </a:t>
            </a:r>
            <a:r>
              <a:rPr lang="ko-KR" altLang="en-US" sz="1800" kern="0" dirty="0" err="1">
                <a:effectLst/>
                <a:latin typeface="+mj-ea"/>
                <a:ea typeface="+mj-ea"/>
                <a:cs typeface="굴림" panose="020B0600000101010101" pitchFamily="50" charset="-127"/>
              </a:rPr>
              <a:t>벙커링</a:t>
            </a:r>
            <a:r>
              <a:rPr lang="ko-KR" altLang="en-US" sz="1800" kern="0" dirty="0">
                <a:effectLst/>
                <a:latin typeface="+mj-ea"/>
                <a:ea typeface="+mj-ea"/>
                <a:cs typeface="굴림" panose="020B0600000101010101" pitchFamily="50" charset="-127"/>
              </a:rPr>
              <a:t> </a:t>
            </a:r>
            <a:r>
              <a:rPr lang="ko-KR" altLang="en-US" sz="1800" kern="0" dirty="0" err="1">
                <a:effectLst/>
                <a:latin typeface="+mj-ea"/>
                <a:ea typeface="+mj-ea"/>
                <a:cs typeface="굴림" panose="020B0600000101010101" pitchFamily="50" charset="-127"/>
              </a:rPr>
              <a:t>매니폴드의</a:t>
            </a:r>
            <a:r>
              <a:rPr lang="ko-KR" altLang="en-US" sz="1800" kern="0" dirty="0">
                <a:effectLst/>
                <a:latin typeface="+mj-ea"/>
                <a:ea typeface="+mj-ea"/>
                <a:cs typeface="굴림" panose="020B0600000101010101" pitchFamily="50" charset="-127"/>
              </a:rPr>
              <a:t> 연결은 분리 시 유출의 최소화를 위해 다음과 같은 세가지 방법 중 하나를 활용하도록 함</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이를 통해 기존 통상적으로 인정되던 </a:t>
            </a:r>
            <a:r>
              <a:rPr lang="en-US" altLang="ko-KR" sz="1800" kern="0" dirty="0">
                <a:effectLst/>
                <a:latin typeface="+mj-ea"/>
                <a:ea typeface="+mj-ea"/>
                <a:cs typeface="굴림" panose="020B0600000101010101" pitchFamily="50" charset="-127"/>
              </a:rPr>
              <a:t>Dry Disconnect/Connect Coupling </a:t>
            </a:r>
            <a:r>
              <a:rPr lang="ko-KR" altLang="en-US" sz="1800" kern="0" dirty="0">
                <a:effectLst/>
                <a:latin typeface="+mj-ea"/>
                <a:ea typeface="+mj-ea"/>
                <a:cs typeface="굴림" panose="020B0600000101010101" pitchFamily="50" charset="-127"/>
              </a:rPr>
              <a:t>뿐만 아니라 다른 연결수단들을 인정하게 됨</a:t>
            </a:r>
            <a:r>
              <a:rPr lang="en-US" altLang="ko-KR" sz="1800" kern="0" dirty="0">
                <a:effectLst/>
                <a:latin typeface="+mj-ea"/>
                <a:ea typeface="+mj-ea"/>
                <a:cs typeface="굴림" panose="020B0600000101010101" pitchFamily="50" charset="-127"/>
              </a:rPr>
              <a:t>. (8.4.1</a:t>
            </a:r>
            <a:r>
              <a:rPr lang="ko-KR" altLang="en-US" sz="1800" kern="0" dirty="0">
                <a:effectLst/>
                <a:latin typeface="+mj-ea"/>
                <a:ea typeface="+mj-ea"/>
                <a:cs typeface="굴림" panose="020B0600000101010101" pitchFamily="50" charset="-127"/>
              </a:rPr>
              <a:t>항 개정</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742950" lvl="1" indent="-285750" algn="just">
              <a:buFontTx/>
              <a:buChar char="-"/>
            </a:pPr>
            <a:r>
              <a:rPr lang="en-US" altLang="ko-KR" kern="0" dirty="0">
                <a:effectLst/>
                <a:latin typeface="+mj-ea"/>
                <a:ea typeface="+mj-ea"/>
                <a:cs typeface="굴림" panose="020B0600000101010101" pitchFamily="50" charset="-127"/>
              </a:rPr>
              <a:t>Dry </a:t>
            </a:r>
            <a:r>
              <a:rPr lang="en-US" altLang="ko-KR" kern="0" dirty="0" err="1">
                <a:effectLst/>
                <a:latin typeface="+mj-ea"/>
                <a:ea typeface="+mj-ea"/>
                <a:cs typeface="굴림" panose="020B0600000101010101" pitchFamily="50" charset="-127"/>
              </a:rPr>
              <a:t>Disconnet</a:t>
            </a:r>
            <a:r>
              <a:rPr lang="en-US" altLang="ko-KR" kern="0" dirty="0">
                <a:effectLst/>
                <a:latin typeface="+mj-ea"/>
                <a:ea typeface="+mj-ea"/>
                <a:cs typeface="굴림" panose="020B0600000101010101" pitchFamily="50" charset="-127"/>
              </a:rPr>
              <a:t>/Connect Coupling</a:t>
            </a:r>
            <a:r>
              <a:rPr lang="en-US" altLang="ko-KR" kern="0" baseline="30000" dirty="0">
                <a:effectLst/>
                <a:latin typeface="+mj-ea"/>
                <a:ea typeface="+mj-ea"/>
                <a:cs typeface="굴림" panose="020B0600000101010101" pitchFamily="50" charset="-127"/>
              </a:rPr>
              <a:t>1)2)</a:t>
            </a:r>
            <a:r>
              <a:rPr lang="en-US" altLang="ko-KR" kern="0" dirty="0">
                <a:effectLst/>
                <a:latin typeface="+mj-ea"/>
                <a:ea typeface="+mj-ea"/>
                <a:cs typeface="굴림" panose="020B0600000101010101" pitchFamily="50" charset="-127"/>
              </a:rPr>
              <a:t>; (8.4.1.1</a:t>
            </a:r>
            <a:r>
              <a:rPr lang="ko-KR" altLang="en-US" kern="0" dirty="0">
                <a:effectLst/>
                <a:latin typeface="+mj-ea"/>
                <a:ea typeface="+mj-ea"/>
                <a:cs typeface="굴림" panose="020B0600000101010101" pitchFamily="50" charset="-127"/>
              </a:rPr>
              <a:t>항</a:t>
            </a:r>
            <a:r>
              <a:rPr lang="en-US" altLang="ko-KR" kern="0" dirty="0">
                <a:effectLst/>
                <a:latin typeface="+mj-ea"/>
                <a:ea typeface="+mj-ea"/>
                <a:cs typeface="굴림" panose="020B0600000101010101" pitchFamily="50" charset="-127"/>
              </a:rPr>
              <a:t>)</a:t>
            </a:r>
          </a:p>
          <a:p>
            <a:pPr marL="742950" lvl="1" indent="-285750" algn="just">
              <a:buFontTx/>
              <a:buChar char="-"/>
            </a:pPr>
            <a:r>
              <a:rPr lang="ko-KR" altLang="en-US" kern="0" dirty="0">
                <a:effectLst/>
                <a:latin typeface="+mj-ea"/>
                <a:ea typeface="+mj-ea"/>
                <a:cs typeface="굴림" panose="020B0600000101010101" pitchFamily="50" charset="-127"/>
              </a:rPr>
              <a:t>수동 연결 </a:t>
            </a:r>
            <a:r>
              <a:rPr lang="ko-KR" altLang="en-US" kern="0" dirty="0" err="1">
                <a:effectLst/>
                <a:latin typeface="+mj-ea"/>
                <a:ea typeface="+mj-ea"/>
                <a:cs typeface="굴림" panose="020B0600000101010101" pitchFamily="50" charset="-127"/>
              </a:rPr>
              <a:t>커플러</a:t>
            </a:r>
            <a:r>
              <a:rPr lang="ko-KR" altLang="en-US" kern="0" dirty="0">
                <a:effectLst/>
                <a:latin typeface="+mj-ea"/>
                <a:ea typeface="+mj-ea"/>
                <a:cs typeface="굴림" panose="020B0600000101010101" pitchFamily="50" charset="-127"/>
              </a:rPr>
              <a:t> 또는 유압 연결 </a:t>
            </a:r>
            <a:r>
              <a:rPr lang="ko-KR" altLang="en-US" kern="0" dirty="0" err="1">
                <a:effectLst/>
                <a:latin typeface="+mj-ea"/>
                <a:ea typeface="+mj-ea"/>
                <a:cs typeface="굴림" panose="020B0600000101010101" pitchFamily="50" charset="-127"/>
              </a:rPr>
              <a:t>커플러</a:t>
            </a:r>
            <a:r>
              <a:rPr lang="en-US" altLang="ko-KR" kern="0" baseline="30000" dirty="0">
                <a:effectLst/>
                <a:latin typeface="+mj-ea"/>
                <a:ea typeface="+mj-ea"/>
                <a:cs typeface="굴림" panose="020B0600000101010101" pitchFamily="50" charset="-127"/>
              </a:rPr>
              <a:t>3)</a:t>
            </a:r>
            <a:r>
              <a:rPr lang="en-US" altLang="ko-KR" kern="0" dirty="0">
                <a:effectLst/>
                <a:latin typeface="+mj-ea"/>
                <a:ea typeface="+mj-ea"/>
                <a:cs typeface="굴림" panose="020B0600000101010101" pitchFamily="50" charset="-127"/>
              </a:rPr>
              <a:t>; </a:t>
            </a:r>
            <a:r>
              <a:rPr lang="ko-KR" altLang="en-US" kern="0" dirty="0">
                <a:effectLst/>
                <a:latin typeface="+mj-ea"/>
                <a:ea typeface="+mj-ea"/>
                <a:cs typeface="굴림" panose="020B0600000101010101" pitchFamily="50" charset="-127"/>
              </a:rPr>
              <a:t>또는 </a:t>
            </a:r>
            <a:r>
              <a:rPr lang="en-US" altLang="ko-KR" kern="0" dirty="0">
                <a:effectLst/>
                <a:latin typeface="+mj-ea"/>
                <a:ea typeface="+mj-ea"/>
                <a:cs typeface="굴림" panose="020B0600000101010101" pitchFamily="50" charset="-127"/>
              </a:rPr>
              <a:t>(8.4.1.2</a:t>
            </a:r>
            <a:r>
              <a:rPr lang="ko-KR" altLang="en-US" kern="0" dirty="0" err="1">
                <a:effectLst/>
                <a:latin typeface="+mj-ea"/>
                <a:ea typeface="+mj-ea"/>
                <a:cs typeface="굴림" panose="020B0600000101010101" pitchFamily="50" charset="-127"/>
              </a:rPr>
              <a:t>힝</a:t>
            </a:r>
            <a:r>
              <a:rPr lang="en-US" altLang="ko-KR" kern="0" dirty="0">
                <a:effectLst/>
                <a:latin typeface="+mj-ea"/>
                <a:ea typeface="+mj-ea"/>
                <a:cs typeface="굴림" panose="020B0600000101010101" pitchFamily="50" charset="-127"/>
              </a:rPr>
              <a:t>)</a:t>
            </a:r>
          </a:p>
          <a:p>
            <a:pPr marL="742950" lvl="1" indent="-285750" algn="just">
              <a:buFontTx/>
              <a:buChar char="-"/>
            </a:pPr>
            <a:r>
              <a:rPr lang="ko-KR" altLang="en-US" kern="0" dirty="0">
                <a:effectLst/>
                <a:latin typeface="+mj-ea"/>
                <a:ea typeface="+mj-ea"/>
                <a:cs typeface="굴림" panose="020B0600000101010101" pitchFamily="50" charset="-127"/>
              </a:rPr>
              <a:t>볼트로 체결되는 </a:t>
            </a:r>
            <a:r>
              <a:rPr lang="ko-KR" altLang="en-US" kern="0" dirty="0" err="1">
                <a:effectLst/>
                <a:latin typeface="+mj-ea"/>
                <a:ea typeface="+mj-ea"/>
                <a:cs typeface="굴림" panose="020B0600000101010101" pitchFamily="50" charset="-127"/>
              </a:rPr>
              <a:t>플랜지</a:t>
            </a:r>
            <a:r>
              <a:rPr lang="ko-KR" altLang="en-US" kern="0" dirty="0">
                <a:effectLst/>
                <a:latin typeface="+mj-ea"/>
                <a:ea typeface="+mj-ea"/>
                <a:cs typeface="굴림" panose="020B0600000101010101" pitchFamily="50" charset="-127"/>
              </a:rPr>
              <a:t> 연결</a:t>
            </a:r>
            <a:r>
              <a:rPr lang="en-US" altLang="ko-KR" kern="0" baseline="30000" dirty="0">
                <a:effectLst/>
                <a:latin typeface="+mj-ea"/>
                <a:ea typeface="+mj-ea"/>
                <a:cs typeface="굴림" panose="020B0600000101010101" pitchFamily="50" charset="-127"/>
              </a:rPr>
              <a:t>3)</a:t>
            </a:r>
            <a:r>
              <a:rPr lang="en-US" altLang="ko-KR" kern="0" dirty="0">
                <a:effectLst/>
                <a:latin typeface="+mj-ea"/>
                <a:ea typeface="+mj-ea"/>
                <a:cs typeface="굴림" panose="020B0600000101010101" pitchFamily="50" charset="-127"/>
              </a:rPr>
              <a:t> (8.4.1.3</a:t>
            </a:r>
            <a:r>
              <a:rPr lang="ko-KR" altLang="en-US" kern="0" dirty="0">
                <a:latin typeface="+mj-ea"/>
                <a:ea typeface="+mj-ea"/>
                <a:cs typeface="굴림" panose="020B0600000101010101" pitchFamily="50" charset="-127"/>
              </a:rPr>
              <a:t>항</a:t>
            </a:r>
            <a:r>
              <a:rPr lang="en-US" altLang="ko-KR"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AutoNum type="arabicParenR"/>
            </a:pPr>
            <a:r>
              <a:rPr lang="en-US" altLang="ko-KR" sz="1200" kern="0" dirty="0">
                <a:effectLst/>
                <a:latin typeface="+mj-ea"/>
                <a:ea typeface="+mj-ea"/>
                <a:cs typeface="굴림" panose="020B0600000101010101" pitchFamily="50" charset="-127"/>
              </a:rPr>
              <a:t>Dry Disconnect:/Connect Coupling: </a:t>
            </a:r>
            <a:r>
              <a:rPr lang="ko-KR" altLang="en-US" sz="1200" kern="0" dirty="0">
                <a:effectLst/>
                <a:latin typeface="+mj-ea"/>
                <a:ea typeface="+mj-ea"/>
                <a:cs typeface="굴림" panose="020B0600000101010101" pitchFamily="50" charset="-127"/>
              </a:rPr>
              <a:t>노즐 및 </a:t>
            </a:r>
            <a:r>
              <a:rPr lang="ko-KR" altLang="en-US" sz="1200" kern="0" dirty="0" err="1">
                <a:effectLst/>
                <a:latin typeface="+mj-ea"/>
                <a:ea typeface="+mj-ea"/>
                <a:cs typeface="굴림" panose="020B0600000101010101" pitchFamily="50" charset="-127"/>
              </a:rPr>
              <a:t>리셉터클로</a:t>
            </a:r>
            <a:r>
              <a:rPr lang="ko-KR" altLang="en-US" sz="1200" kern="0" dirty="0">
                <a:effectLst/>
                <a:latin typeface="+mj-ea"/>
                <a:ea typeface="+mj-ea"/>
                <a:cs typeface="굴림" panose="020B0600000101010101" pitchFamily="50" charset="-127"/>
              </a:rPr>
              <a:t> 구성되어 호스 </a:t>
            </a:r>
            <a:r>
              <a:rPr lang="ko-KR" altLang="en-US" sz="1200" kern="0" dirty="0" err="1">
                <a:effectLst/>
                <a:latin typeface="+mj-ea"/>
                <a:ea typeface="+mj-ea"/>
                <a:cs typeface="굴림" panose="020B0600000101010101" pitchFamily="50" charset="-127"/>
              </a:rPr>
              <a:t>벙커링</a:t>
            </a:r>
            <a:r>
              <a:rPr lang="ko-KR" altLang="en-US" sz="1200" kern="0" dirty="0">
                <a:effectLst/>
                <a:latin typeface="+mj-ea"/>
                <a:ea typeface="+mj-ea"/>
                <a:cs typeface="굴림" panose="020B0600000101010101" pitchFamily="50" charset="-127"/>
              </a:rPr>
              <a:t> 시스템의 신속한 연결 및 분리를 가능케 하는 기계장치</a:t>
            </a:r>
            <a:endParaRPr lang="en-US" altLang="ko-KR" sz="1200" kern="0" dirty="0">
              <a:effectLst/>
              <a:latin typeface="+mj-ea"/>
              <a:ea typeface="+mj-ea"/>
              <a:cs typeface="굴림" panose="020B0600000101010101" pitchFamily="50" charset="-127"/>
            </a:endParaRPr>
          </a:p>
          <a:p>
            <a:pPr marL="342900" lvl="0" indent="-342900" algn="just" latinLnBrk="1">
              <a:buAutoNum type="arabicParenR"/>
            </a:pPr>
            <a:r>
              <a:rPr lang="en-US" altLang="ko-KR" sz="1200" kern="0" dirty="0">
                <a:effectLst/>
                <a:latin typeface="+mj-ea"/>
                <a:ea typeface="+mj-ea"/>
                <a:cs typeface="굴림" panose="020B0600000101010101" pitchFamily="50" charset="-127"/>
              </a:rPr>
              <a:t>ISO 21593:2019: </a:t>
            </a:r>
            <a:r>
              <a:rPr lang="ko-KR" altLang="en-US" sz="1200" kern="0" dirty="0">
                <a:effectLst/>
                <a:latin typeface="+mj-ea"/>
                <a:ea typeface="+mj-ea"/>
                <a:cs typeface="굴림" panose="020B0600000101010101" pitchFamily="50" charset="-127"/>
              </a:rPr>
              <a:t>액화천연가스의 벙커링을 위한 </a:t>
            </a:r>
            <a:r>
              <a:rPr lang="en-US" altLang="ko-KR" sz="1200" kern="0" dirty="0">
                <a:effectLst/>
                <a:latin typeface="+mj-ea"/>
                <a:ea typeface="+mj-ea"/>
                <a:cs typeface="굴림" panose="020B0600000101010101" pitchFamily="50" charset="-127"/>
              </a:rPr>
              <a:t>Dry-Disconnect/</a:t>
            </a:r>
            <a:r>
              <a:rPr lang="en-US" altLang="ko-KR" sz="1200" kern="0" dirty="0" err="1">
                <a:effectLst/>
                <a:latin typeface="+mj-ea"/>
                <a:ea typeface="+mj-ea"/>
                <a:cs typeface="굴림" panose="020B0600000101010101" pitchFamily="50" charset="-127"/>
              </a:rPr>
              <a:t>Connent</a:t>
            </a:r>
            <a:r>
              <a:rPr lang="en-US" altLang="ko-KR" sz="1200" kern="0" dirty="0">
                <a:effectLst/>
                <a:latin typeface="+mj-ea"/>
                <a:ea typeface="+mj-ea"/>
                <a:cs typeface="굴림" panose="020B0600000101010101" pitchFamily="50" charset="-127"/>
              </a:rPr>
              <a:t> Coupling</a:t>
            </a:r>
            <a:r>
              <a:rPr lang="ko-KR" altLang="en-US" sz="1200" kern="0" dirty="0">
                <a:effectLst/>
                <a:latin typeface="+mj-ea"/>
                <a:ea typeface="+mj-ea"/>
                <a:cs typeface="굴림" panose="020B0600000101010101" pitchFamily="50" charset="-127"/>
              </a:rPr>
              <a:t>에 관한 기술요건</a:t>
            </a:r>
            <a:endParaRPr lang="en-US" altLang="ko-KR" sz="1200" kern="0" dirty="0">
              <a:effectLst/>
              <a:latin typeface="+mj-ea"/>
              <a:ea typeface="+mj-ea"/>
              <a:cs typeface="굴림" panose="020B0600000101010101" pitchFamily="50" charset="-127"/>
            </a:endParaRPr>
          </a:p>
          <a:p>
            <a:pPr marL="342900" lvl="0" indent="-342900" algn="just" latinLnBrk="1">
              <a:buAutoNum type="arabicParenR"/>
            </a:pPr>
            <a:r>
              <a:rPr lang="en-US" altLang="ko-KR" sz="1200" kern="0" dirty="0">
                <a:effectLst/>
                <a:latin typeface="+mj-ea"/>
                <a:ea typeface="+mj-ea"/>
                <a:cs typeface="굴림" panose="020B0600000101010101" pitchFamily="50" charset="-127"/>
              </a:rPr>
              <a:t>ISO 20519:2012: </a:t>
            </a:r>
            <a:r>
              <a:rPr lang="ko-KR" altLang="en-US" sz="1200" kern="0" dirty="0" err="1">
                <a:effectLst/>
                <a:latin typeface="+mj-ea"/>
                <a:ea typeface="+mj-ea"/>
                <a:cs typeface="굴림" panose="020B0600000101010101" pitchFamily="50" charset="-127"/>
              </a:rPr>
              <a:t>액화천연가스연료선박의</a:t>
            </a:r>
            <a:r>
              <a:rPr lang="ko-KR" altLang="en-US" sz="1200" kern="0" dirty="0">
                <a:effectLst/>
                <a:latin typeface="+mj-ea"/>
                <a:ea typeface="+mj-ea"/>
                <a:cs typeface="굴림" panose="020B0600000101010101" pitchFamily="50" charset="-127"/>
              </a:rPr>
              <a:t> 벙커링을 위한 상세</a:t>
            </a:r>
            <a:endParaRPr lang="en-US" altLang="ko-KR" sz="1200" kern="0" dirty="0">
              <a:effectLst/>
              <a:latin typeface="+mj-ea"/>
              <a:ea typeface="+mj-ea"/>
              <a:cs typeface="굴림" panose="020B0600000101010101" pitchFamily="50" charset="-127"/>
            </a:endParaRPr>
          </a:p>
        </p:txBody>
      </p:sp>
      <p:pic>
        <p:nvPicPr>
          <p:cNvPr id="2" name="그림 1">
            <a:extLst>
              <a:ext uri="{FF2B5EF4-FFF2-40B4-BE49-F238E27FC236}">
                <a16:creationId xmlns:a16="http://schemas.microsoft.com/office/drawing/2014/main" id="{72A52B04-15EF-314B-CB44-79B18E73878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35290" y="1117134"/>
            <a:ext cx="2858761" cy="1839841"/>
          </a:xfrm>
          <a:prstGeom prst="rect">
            <a:avLst/>
          </a:prstGeom>
          <a:ln>
            <a:noFill/>
          </a:ln>
          <a:effectLst/>
        </p:spPr>
      </p:pic>
      <p:pic>
        <p:nvPicPr>
          <p:cNvPr id="4" name="그림 3">
            <a:extLst>
              <a:ext uri="{FF2B5EF4-FFF2-40B4-BE49-F238E27FC236}">
                <a16:creationId xmlns:a16="http://schemas.microsoft.com/office/drawing/2014/main" id="{2232CB28-1F52-864E-FED5-25638EE42B1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735290" y="2981105"/>
            <a:ext cx="2858761" cy="1839841"/>
          </a:xfrm>
          <a:prstGeom prst="rect">
            <a:avLst/>
          </a:prstGeom>
          <a:noFill/>
        </p:spPr>
      </p:pic>
      <p:cxnSp>
        <p:nvCxnSpPr>
          <p:cNvPr id="6" name="직선 연결선 5">
            <a:extLst>
              <a:ext uri="{FF2B5EF4-FFF2-40B4-BE49-F238E27FC236}">
                <a16:creationId xmlns:a16="http://schemas.microsoft.com/office/drawing/2014/main" id="{9C970466-82B6-3493-4D4E-A2DC70C836D8}"/>
              </a:ext>
            </a:extLst>
          </p:cNvPr>
          <p:cNvCxnSpPr>
            <a:cxnSpLocks/>
          </p:cNvCxnSpPr>
          <p:nvPr/>
        </p:nvCxnSpPr>
        <p:spPr>
          <a:xfrm>
            <a:off x="668299" y="5437417"/>
            <a:ext cx="6996546" cy="0"/>
          </a:xfrm>
          <a:prstGeom prst="line">
            <a:avLst/>
          </a:prstGeom>
          <a:ln w="1905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3" name="그림 12" descr="공구, 지상이(가) 표시된 사진&#10;&#10;자동 생성된 설명">
            <a:extLst>
              <a:ext uri="{FF2B5EF4-FFF2-40B4-BE49-F238E27FC236}">
                <a16:creationId xmlns:a16="http://schemas.microsoft.com/office/drawing/2014/main" id="{2388FC16-6686-CF37-7853-EB7198EC642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35290" y="4820454"/>
            <a:ext cx="2858761" cy="1839841"/>
          </a:xfrm>
          <a:prstGeom prst="rect">
            <a:avLst/>
          </a:prstGeom>
        </p:spPr>
      </p:pic>
      <p:sp>
        <p:nvSpPr>
          <p:cNvPr id="5" name="타원 4">
            <a:extLst>
              <a:ext uri="{FF2B5EF4-FFF2-40B4-BE49-F238E27FC236}">
                <a16:creationId xmlns:a16="http://schemas.microsoft.com/office/drawing/2014/main" id="{580E3879-C879-7ADC-C756-AFBC06AD30AD}"/>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8779290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IGF</a:t>
            </a:r>
            <a:r>
              <a:rPr lang="ko-KR" altLang="en-US" sz="3600" dirty="0"/>
              <a:t> </a:t>
            </a:r>
            <a:r>
              <a:rPr lang="en-US" altLang="ko-KR" sz="3600" dirty="0"/>
              <a:t>Code</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dirty="0" err="1">
                <a:solidFill>
                  <a:schemeClr val="tx2">
                    <a:lumMod val="60000"/>
                    <a:lumOff val="40000"/>
                  </a:schemeClr>
                </a:solidFill>
              </a:rPr>
              <a:t>벙커링</a:t>
            </a:r>
            <a:r>
              <a:rPr lang="ko-KR" altLang="en-US" sz="2400" dirty="0">
                <a:solidFill>
                  <a:schemeClr val="tx2">
                    <a:lumMod val="60000"/>
                    <a:lumOff val="40000"/>
                  </a:schemeClr>
                </a:solidFill>
              </a:rPr>
              <a:t> </a:t>
            </a:r>
            <a:r>
              <a:rPr lang="ko-KR" altLang="en-US" sz="2400" dirty="0" err="1">
                <a:solidFill>
                  <a:schemeClr val="tx2">
                    <a:lumMod val="60000"/>
                    <a:lumOff val="40000"/>
                  </a:schemeClr>
                </a:solidFill>
              </a:rPr>
              <a:t>매니폴드의</a:t>
            </a:r>
            <a:r>
              <a:rPr lang="ko-KR" altLang="en-US" sz="2400" dirty="0">
                <a:solidFill>
                  <a:schemeClr val="tx2">
                    <a:lumMod val="60000"/>
                    <a:lumOff val="40000"/>
                  </a:schemeClr>
                </a:solidFill>
              </a:rPr>
              <a:t> 배치 및 위험성 평가</a:t>
            </a:r>
          </a:p>
        </p:txBody>
      </p:sp>
      <p:sp>
        <p:nvSpPr>
          <p:cNvPr id="18" name="TextBox 17">
            <a:extLst>
              <a:ext uri="{FF2B5EF4-FFF2-40B4-BE49-F238E27FC236}">
                <a16:creationId xmlns:a16="http://schemas.microsoft.com/office/drawing/2014/main" id="{83876CB7-7AA5-CF82-4BF0-27FF05D26544}"/>
              </a:ext>
            </a:extLst>
          </p:cNvPr>
          <p:cNvSpPr txBox="1"/>
          <p:nvPr/>
        </p:nvSpPr>
        <p:spPr>
          <a:xfrm>
            <a:off x="451884" y="1597729"/>
            <a:ext cx="11172080" cy="2677656"/>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개정사항 </a:t>
            </a:r>
            <a:r>
              <a:rPr lang="en-US" altLang="ko-KR" sz="1800" b="1" kern="0" dirty="0">
                <a:effectLst/>
                <a:latin typeface="+mj-ea"/>
                <a:ea typeface="+mj-ea"/>
                <a:cs typeface="굴림" panose="020B0600000101010101" pitchFamily="50" charset="-127"/>
              </a:rPr>
              <a:t>2) </a:t>
            </a:r>
            <a:r>
              <a:rPr lang="ko-KR" altLang="en-US" sz="1800" kern="0" dirty="0">
                <a:effectLst/>
                <a:latin typeface="+mj-ea"/>
                <a:ea typeface="+mj-ea"/>
                <a:cs typeface="굴림" panose="020B0600000101010101" pitchFamily="50" charset="-127"/>
              </a:rPr>
              <a:t>신설된 </a:t>
            </a:r>
            <a:r>
              <a:rPr lang="ko-KR" altLang="en-US" sz="1800" kern="0" dirty="0" err="1">
                <a:effectLst/>
                <a:latin typeface="+mj-ea"/>
                <a:ea typeface="+mj-ea"/>
                <a:cs typeface="굴림" panose="020B0600000101010101" pitchFamily="50" charset="-127"/>
              </a:rPr>
              <a:t>벙커링</a:t>
            </a:r>
            <a:r>
              <a:rPr lang="ko-KR" altLang="en-US" sz="1800" kern="0" dirty="0">
                <a:effectLst/>
                <a:latin typeface="+mj-ea"/>
                <a:ea typeface="+mj-ea"/>
                <a:cs typeface="굴림" panose="020B0600000101010101" pitchFamily="50" charset="-127"/>
              </a:rPr>
              <a:t> </a:t>
            </a:r>
            <a:r>
              <a:rPr lang="ko-KR" altLang="en-US" sz="1800" kern="0" dirty="0" err="1">
                <a:effectLst/>
                <a:latin typeface="+mj-ea"/>
                <a:ea typeface="+mj-ea"/>
                <a:cs typeface="굴림" panose="020B0600000101010101" pitchFamily="50" charset="-127"/>
              </a:rPr>
              <a:t>매니폴드</a:t>
            </a:r>
            <a:r>
              <a:rPr lang="ko-KR" altLang="en-US" sz="1800" kern="0" dirty="0">
                <a:effectLst/>
                <a:latin typeface="+mj-ea"/>
                <a:ea typeface="+mj-ea"/>
                <a:cs typeface="굴림" panose="020B0600000101010101" pitchFamily="50" charset="-127"/>
              </a:rPr>
              <a:t> 연결수단인 </a:t>
            </a:r>
            <a:r>
              <a:rPr lang="en-US" altLang="ko-KR" sz="1800" kern="0" dirty="0">
                <a:effectLst/>
                <a:latin typeface="+mj-ea"/>
                <a:ea typeface="+mj-ea"/>
                <a:cs typeface="굴림" panose="020B0600000101010101" pitchFamily="50" charset="-127"/>
              </a:rPr>
              <a:t>8.4.1.2 </a:t>
            </a:r>
            <a:r>
              <a:rPr lang="ko-KR" altLang="en-US" sz="1800" kern="0" dirty="0">
                <a:effectLst/>
                <a:latin typeface="+mj-ea"/>
                <a:ea typeface="+mj-ea"/>
                <a:cs typeface="굴림" panose="020B0600000101010101" pitchFamily="50" charset="-127"/>
              </a:rPr>
              <a:t>및 </a:t>
            </a:r>
            <a:r>
              <a:rPr lang="en-US" altLang="ko-KR" sz="1800" kern="0" dirty="0">
                <a:effectLst/>
                <a:latin typeface="+mj-ea"/>
                <a:ea typeface="+mj-ea"/>
                <a:cs typeface="굴림" panose="020B0600000101010101" pitchFamily="50" charset="-127"/>
              </a:rPr>
              <a:t>8.4.1.3</a:t>
            </a:r>
            <a:r>
              <a:rPr lang="ko-KR" altLang="en-US" sz="1800" kern="0" dirty="0">
                <a:effectLst/>
                <a:latin typeface="+mj-ea"/>
                <a:ea typeface="+mj-ea"/>
                <a:cs typeface="굴림" panose="020B0600000101010101" pitchFamily="50" charset="-127"/>
              </a:rPr>
              <a:t>항에 따른 수동 연결 </a:t>
            </a:r>
            <a:r>
              <a:rPr lang="ko-KR" altLang="en-US" sz="1800" kern="0" dirty="0" err="1">
                <a:effectLst/>
                <a:latin typeface="+mj-ea"/>
                <a:ea typeface="+mj-ea"/>
                <a:cs typeface="굴림" panose="020B0600000101010101" pitchFamily="50" charset="-127"/>
              </a:rPr>
              <a:t>커플러</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유압 연결 </a:t>
            </a:r>
            <a:r>
              <a:rPr lang="ko-KR" altLang="en-US" sz="1800" kern="0" dirty="0" err="1">
                <a:effectLst/>
                <a:latin typeface="+mj-ea"/>
                <a:ea typeface="+mj-ea"/>
                <a:cs typeface="굴림" panose="020B0600000101010101" pitchFamily="50" charset="-127"/>
              </a:rPr>
              <a:t>커플러</a:t>
            </a:r>
            <a:r>
              <a:rPr lang="en-US" altLang="ko-KR" sz="1800" kern="0" dirty="0">
                <a:effectLst/>
                <a:latin typeface="+mj-ea"/>
                <a:ea typeface="+mj-ea"/>
                <a:cs typeface="굴림" panose="020B0600000101010101" pitchFamily="50" charset="-127"/>
              </a:rPr>
              <a:t> </a:t>
            </a:r>
            <a:r>
              <a:rPr lang="ko-KR" altLang="en-US" kern="0" dirty="0">
                <a:latin typeface="+mj-ea"/>
                <a:ea typeface="+mj-ea"/>
                <a:cs typeface="굴림" panose="020B0600000101010101" pitchFamily="50" charset="-127"/>
              </a:rPr>
              <a:t>또는</a:t>
            </a:r>
            <a:r>
              <a:rPr lang="ko-KR" altLang="en-US" sz="1800" kern="0" dirty="0">
                <a:effectLst/>
                <a:latin typeface="+mj-ea"/>
                <a:ea typeface="+mj-ea"/>
                <a:cs typeface="굴림" panose="020B0600000101010101" pitchFamily="50" charset="-127"/>
              </a:rPr>
              <a:t> 볼트로 체결되는 </a:t>
            </a:r>
            <a:r>
              <a:rPr lang="ko-KR" altLang="en-US" sz="1800" kern="0" dirty="0" err="1">
                <a:effectLst/>
                <a:latin typeface="+mj-ea"/>
                <a:ea typeface="+mj-ea"/>
                <a:cs typeface="굴림" panose="020B0600000101010101" pitchFamily="50" charset="-127"/>
              </a:rPr>
              <a:t>플랜지</a:t>
            </a:r>
            <a:r>
              <a:rPr lang="ko-KR" altLang="en-US" sz="1800" kern="0" dirty="0">
                <a:effectLst/>
                <a:latin typeface="+mj-ea"/>
                <a:ea typeface="+mj-ea"/>
                <a:cs typeface="굴림" panose="020B0600000101010101" pitchFamily="50" charset="-127"/>
              </a:rPr>
              <a:t> </a:t>
            </a:r>
            <a:r>
              <a:rPr lang="ko-KR" altLang="en-US" sz="1800" kern="0" dirty="0" err="1">
                <a:effectLst/>
                <a:latin typeface="+mj-ea"/>
                <a:ea typeface="+mj-ea"/>
                <a:cs typeface="굴림" panose="020B0600000101010101" pitchFamily="50" charset="-127"/>
              </a:rPr>
              <a:t>연결를</a:t>
            </a:r>
            <a:r>
              <a:rPr lang="ko-KR" altLang="en-US" sz="1800" kern="0" dirty="0">
                <a:effectLst/>
                <a:latin typeface="+mj-ea"/>
                <a:ea typeface="+mj-ea"/>
                <a:cs typeface="굴림" panose="020B0600000101010101" pitchFamily="50" charset="-127"/>
              </a:rPr>
              <a:t> 활용하여 </a:t>
            </a:r>
            <a:r>
              <a:rPr lang="ko-KR" altLang="en-US" sz="1800" kern="0" dirty="0" err="1">
                <a:effectLst/>
                <a:latin typeface="+mj-ea"/>
                <a:ea typeface="+mj-ea"/>
                <a:cs typeface="굴림" panose="020B0600000101010101" pitchFamily="50" charset="-127"/>
              </a:rPr>
              <a:t>벙커링</a:t>
            </a:r>
            <a:r>
              <a:rPr lang="ko-KR" altLang="en-US" sz="1800" kern="0" dirty="0">
                <a:effectLst/>
                <a:latin typeface="+mj-ea"/>
                <a:ea typeface="+mj-ea"/>
                <a:cs typeface="굴림" panose="020B0600000101010101" pitchFamily="50" charset="-127"/>
              </a:rPr>
              <a:t> </a:t>
            </a:r>
            <a:r>
              <a:rPr lang="ko-KR" altLang="en-US" sz="1800" kern="0" dirty="0" err="1">
                <a:effectLst/>
                <a:latin typeface="+mj-ea"/>
                <a:ea typeface="+mj-ea"/>
                <a:cs typeface="굴림" panose="020B0600000101010101" pitchFamily="50" charset="-127"/>
              </a:rPr>
              <a:t>매니폴드를</a:t>
            </a:r>
            <a:r>
              <a:rPr lang="ko-KR" altLang="en-US" sz="1800" kern="0" dirty="0">
                <a:effectLst/>
                <a:latin typeface="+mj-ea"/>
                <a:ea typeface="+mj-ea"/>
                <a:cs typeface="굴림" panose="020B0600000101010101" pitchFamily="50" charset="-127"/>
              </a:rPr>
              <a:t> 연결하고자 하는 경우</a:t>
            </a:r>
            <a:r>
              <a:rPr lang="en-US" altLang="ko-KR" sz="1800" kern="0" dirty="0">
                <a:effectLst/>
                <a:latin typeface="+mj-ea"/>
                <a:ea typeface="+mj-ea"/>
                <a:cs typeface="굴림" panose="020B0600000101010101" pitchFamily="50" charset="-127"/>
              </a:rPr>
              <a:t>, </a:t>
            </a:r>
            <a:r>
              <a:rPr lang="ko-KR" altLang="en-US" sz="1800" u="sng" kern="0" dirty="0" err="1">
                <a:effectLst/>
                <a:latin typeface="+mj-ea"/>
                <a:ea typeface="+mj-ea"/>
                <a:cs typeface="굴림" panose="020B0600000101010101" pitchFamily="50" charset="-127"/>
              </a:rPr>
              <a:t>벙커링</a:t>
            </a:r>
            <a:r>
              <a:rPr lang="ko-KR" altLang="en-US" sz="1800" u="sng" kern="0" dirty="0">
                <a:effectLst/>
                <a:latin typeface="+mj-ea"/>
                <a:ea typeface="+mj-ea"/>
                <a:cs typeface="굴림" panose="020B0600000101010101" pitchFamily="50" charset="-127"/>
              </a:rPr>
              <a:t> 배치에 관한 위험성평가</a:t>
            </a:r>
            <a:r>
              <a:rPr lang="en-US" altLang="ko-KR" u="sng" kern="0" baseline="30000" dirty="0">
                <a:latin typeface="+mj-ea"/>
                <a:ea typeface="+mj-ea"/>
                <a:cs typeface="굴림" panose="020B0600000101010101" pitchFamily="50" charset="-127"/>
              </a:rPr>
              <a:t>3</a:t>
            </a:r>
            <a:r>
              <a:rPr lang="en-US" altLang="ko-KR" sz="1800" u="sng" kern="0" baseline="30000" dirty="0">
                <a:effectLst/>
                <a:latin typeface="+mj-ea"/>
                <a:ea typeface="+mj-ea"/>
                <a:cs typeface="굴림" panose="020B0600000101010101" pitchFamily="50" charset="-127"/>
              </a:rPr>
              <a:t>)</a:t>
            </a:r>
            <a:r>
              <a:rPr lang="ko-KR" altLang="en-US" sz="1800" u="sng" kern="0" dirty="0">
                <a:effectLst/>
                <a:latin typeface="+mj-ea"/>
                <a:ea typeface="+mj-ea"/>
                <a:cs typeface="굴림" panose="020B0600000101010101" pitchFamily="50" charset="-127"/>
              </a:rPr>
              <a:t>가 수행되고 선박의 연료취급매뉴얼에 반영</a:t>
            </a:r>
            <a:r>
              <a:rPr lang="ko-KR" altLang="en-US" sz="1800" kern="0" dirty="0">
                <a:effectLst/>
                <a:latin typeface="+mj-ea"/>
                <a:ea typeface="+mj-ea"/>
                <a:cs typeface="굴림" panose="020B0600000101010101" pitchFamily="50" charset="-127"/>
              </a:rPr>
              <a:t>되어야 함</a:t>
            </a:r>
            <a:r>
              <a:rPr lang="en-US" altLang="ko-KR" sz="1800" kern="0" dirty="0">
                <a:effectLst/>
                <a:latin typeface="+mj-ea"/>
                <a:ea typeface="+mj-ea"/>
                <a:cs typeface="굴림" panose="020B0600000101010101" pitchFamily="50" charset="-127"/>
              </a:rPr>
              <a:t>. (8.4.2</a:t>
            </a:r>
            <a:r>
              <a:rPr lang="ko-KR" altLang="en-US" sz="1800" kern="0" dirty="0">
                <a:effectLst/>
                <a:latin typeface="+mj-ea"/>
                <a:ea typeface="+mj-ea"/>
                <a:cs typeface="굴림" panose="020B0600000101010101" pitchFamily="50" charset="-127"/>
              </a:rPr>
              <a:t>항 신설</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lvl="0" algn="just" latinLnBrk="1"/>
            <a:endParaRPr lang="en-US" altLang="ko-KR" sz="1800" kern="0" dirty="0">
              <a:effectLst/>
              <a:latin typeface="+mj-ea"/>
              <a:ea typeface="+mj-ea"/>
              <a:cs typeface="굴림" panose="020B0600000101010101" pitchFamily="50" charset="-127"/>
            </a:endParaRPr>
          </a:p>
          <a:p>
            <a:pPr lvl="0" algn="just" latinLnBrk="1"/>
            <a:endParaRPr lang="en-US" altLang="ko-KR" sz="1800" kern="0" dirty="0">
              <a:effectLst/>
              <a:latin typeface="+mj-ea"/>
              <a:ea typeface="+mj-ea"/>
              <a:cs typeface="굴림" panose="020B0600000101010101" pitchFamily="50" charset="-127"/>
            </a:endParaRPr>
          </a:p>
          <a:p>
            <a:pPr marL="342900" lvl="0" indent="-342900" algn="just" latinLnBrk="1">
              <a:buAutoNum type="arabicParenR"/>
            </a:pPr>
            <a:r>
              <a:rPr lang="en-US" altLang="ko-KR" sz="1400" kern="0" dirty="0">
                <a:effectLst/>
                <a:latin typeface="+mj-ea"/>
                <a:ea typeface="+mj-ea"/>
                <a:cs typeface="굴림" panose="020B0600000101010101" pitchFamily="50" charset="-127"/>
              </a:rPr>
              <a:t>Dry Disconnect:/Connect Coupling: </a:t>
            </a:r>
            <a:r>
              <a:rPr lang="ko-KR" altLang="en-US" sz="1400" kern="0" dirty="0">
                <a:effectLst/>
                <a:latin typeface="+mj-ea"/>
                <a:ea typeface="+mj-ea"/>
                <a:cs typeface="굴림" panose="020B0600000101010101" pitchFamily="50" charset="-127"/>
              </a:rPr>
              <a:t>노즐 및 </a:t>
            </a:r>
            <a:r>
              <a:rPr lang="ko-KR" altLang="en-US" sz="1400" kern="0" dirty="0" err="1">
                <a:effectLst/>
                <a:latin typeface="+mj-ea"/>
                <a:ea typeface="+mj-ea"/>
                <a:cs typeface="굴림" panose="020B0600000101010101" pitchFamily="50" charset="-127"/>
              </a:rPr>
              <a:t>리셉터클로</a:t>
            </a:r>
            <a:r>
              <a:rPr lang="ko-KR" altLang="en-US" sz="1400" kern="0" dirty="0">
                <a:effectLst/>
                <a:latin typeface="+mj-ea"/>
                <a:ea typeface="+mj-ea"/>
                <a:cs typeface="굴림" panose="020B0600000101010101" pitchFamily="50" charset="-127"/>
              </a:rPr>
              <a:t> 구성되어 호스 </a:t>
            </a:r>
            <a:r>
              <a:rPr lang="ko-KR" altLang="en-US" sz="1400" kern="0" dirty="0" err="1">
                <a:effectLst/>
                <a:latin typeface="+mj-ea"/>
                <a:ea typeface="+mj-ea"/>
                <a:cs typeface="굴림" panose="020B0600000101010101" pitchFamily="50" charset="-127"/>
              </a:rPr>
              <a:t>벙커링</a:t>
            </a:r>
            <a:r>
              <a:rPr lang="ko-KR" altLang="en-US" sz="1400" kern="0" dirty="0">
                <a:effectLst/>
                <a:latin typeface="+mj-ea"/>
                <a:ea typeface="+mj-ea"/>
                <a:cs typeface="굴림" panose="020B0600000101010101" pitchFamily="50" charset="-127"/>
              </a:rPr>
              <a:t> 시스템의 신속한 연결 및 분리를 가능케 하는 기계장치</a:t>
            </a:r>
            <a:endParaRPr lang="en-US" altLang="ko-KR" sz="1400" kern="0" dirty="0">
              <a:effectLst/>
              <a:latin typeface="+mj-ea"/>
              <a:ea typeface="+mj-ea"/>
              <a:cs typeface="굴림" panose="020B0600000101010101" pitchFamily="50" charset="-127"/>
            </a:endParaRPr>
          </a:p>
          <a:p>
            <a:pPr marL="342900" lvl="0" indent="-342900" algn="just" latinLnBrk="1">
              <a:buAutoNum type="arabicParenR"/>
            </a:pPr>
            <a:r>
              <a:rPr lang="en-US" altLang="ko-KR" sz="1400" kern="0" dirty="0">
                <a:effectLst/>
                <a:latin typeface="+mj-ea"/>
                <a:ea typeface="+mj-ea"/>
                <a:cs typeface="굴림" panose="020B0600000101010101" pitchFamily="50" charset="-127"/>
              </a:rPr>
              <a:t>ISO 21593:2019: </a:t>
            </a:r>
            <a:r>
              <a:rPr lang="ko-KR" altLang="en-US" sz="1400" kern="0" dirty="0">
                <a:effectLst/>
                <a:latin typeface="+mj-ea"/>
                <a:ea typeface="+mj-ea"/>
                <a:cs typeface="굴림" panose="020B0600000101010101" pitchFamily="50" charset="-127"/>
              </a:rPr>
              <a:t>액화천연가스의 벙커링을 위한 </a:t>
            </a:r>
            <a:r>
              <a:rPr lang="en-US" altLang="ko-KR" sz="1400" kern="0" dirty="0">
                <a:effectLst/>
                <a:latin typeface="+mj-ea"/>
                <a:ea typeface="+mj-ea"/>
                <a:cs typeface="굴림" panose="020B0600000101010101" pitchFamily="50" charset="-127"/>
              </a:rPr>
              <a:t>Dry-Disconnect/</a:t>
            </a:r>
            <a:r>
              <a:rPr lang="en-US" altLang="ko-KR" sz="1400" kern="0" dirty="0" err="1">
                <a:effectLst/>
                <a:latin typeface="+mj-ea"/>
                <a:ea typeface="+mj-ea"/>
                <a:cs typeface="굴림" panose="020B0600000101010101" pitchFamily="50" charset="-127"/>
              </a:rPr>
              <a:t>Connent</a:t>
            </a:r>
            <a:r>
              <a:rPr lang="en-US" altLang="ko-KR" sz="1400" kern="0" dirty="0">
                <a:effectLst/>
                <a:latin typeface="+mj-ea"/>
                <a:ea typeface="+mj-ea"/>
                <a:cs typeface="굴림" panose="020B0600000101010101" pitchFamily="50" charset="-127"/>
              </a:rPr>
              <a:t> Coupling</a:t>
            </a:r>
            <a:r>
              <a:rPr lang="ko-KR" altLang="en-US" sz="1400" kern="0" dirty="0">
                <a:effectLst/>
                <a:latin typeface="+mj-ea"/>
                <a:ea typeface="+mj-ea"/>
                <a:cs typeface="굴림" panose="020B0600000101010101" pitchFamily="50" charset="-127"/>
              </a:rPr>
              <a:t>에 관한 기술요건</a:t>
            </a:r>
            <a:endParaRPr lang="en-US" altLang="ko-KR" sz="1400" kern="0" dirty="0">
              <a:effectLst/>
              <a:latin typeface="+mj-ea"/>
              <a:ea typeface="+mj-ea"/>
              <a:cs typeface="굴림" panose="020B0600000101010101" pitchFamily="50" charset="-127"/>
            </a:endParaRPr>
          </a:p>
          <a:p>
            <a:pPr marL="342900" lvl="0" indent="-342900" algn="just" latinLnBrk="1">
              <a:buAutoNum type="arabicParenR"/>
            </a:pPr>
            <a:r>
              <a:rPr lang="en-US" altLang="ko-KR" sz="1400" kern="0" dirty="0">
                <a:effectLst/>
                <a:latin typeface="+mj-ea"/>
                <a:ea typeface="+mj-ea"/>
                <a:cs typeface="굴림" panose="020B0600000101010101" pitchFamily="50" charset="-127"/>
              </a:rPr>
              <a:t>ISO 20519:2012: </a:t>
            </a:r>
            <a:r>
              <a:rPr lang="ko-KR" altLang="en-US" sz="1400" kern="0" dirty="0" err="1">
                <a:effectLst/>
                <a:latin typeface="+mj-ea"/>
                <a:ea typeface="+mj-ea"/>
                <a:cs typeface="굴림" panose="020B0600000101010101" pitchFamily="50" charset="-127"/>
              </a:rPr>
              <a:t>액화천연가스연료선박의</a:t>
            </a:r>
            <a:r>
              <a:rPr lang="ko-KR" altLang="en-US" sz="1400" kern="0" dirty="0">
                <a:effectLst/>
                <a:latin typeface="+mj-ea"/>
                <a:ea typeface="+mj-ea"/>
                <a:cs typeface="굴림" panose="020B0600000101010101" pitchFamily="50" charset="-127"/>
              </a:rPr>
              <a:t> 벙커링을 위한 상세</a:t>
            </a:r>
            <a:endParaRPr lang="en-US" altLang="ko-KR" sz="1400" kern="0" dirty="0">
              <a:effectLst/>
              <a:latin typeface="+mj-ea"/>
              <a:ea typeface="+mj-ea"/>
              <a:cs typeface="굴림" panose="020B0600000101010101" pitchFamily="50" charset="-127"/>
            </a:endParaRPr>
          </a:p>
          <a:p>
            <a:pPr lvl="0" algn="just" latinLnBrk="1"/>
            <a:endParaRPr lang="en-US" altLang="ko-KR" sz="1800" kern="0" dirty="0">
              <a:effectLst/>
              <a:latin typeface="+mj-ea"/>
              <a:ea typeface="+mj-ea"/>
              <a:cs typeface="굴림" panose="020B0600000101010101" pitchFamily="50" charset="-127"/>
            </a:endParaRPr>
          </a:p>
        </p:txBody>
      </p:sp>
      <p:cxnSp>
        <p:nvCxnSpPr>
          <p:cNvPr id="7" name="직선 연결선 6">
            <a:extLst>
              <a:ext uri="{FF2B5EF4-FFF2-40B4-BE49-F238E27FC236}">
                <a16:creationId xmlns:a16="http://schemas.microsoft.com/office/drawing/2014/main" id="{AFB33034-B99F-4D83-17E6-B58CAC255FD0}"/>
              </a:ext>
            </a:extLst>
          </p:cNvPr>
          <p:cNvCxnSpPr>
            <a:cxnSpLocks/>
          </p:cNvCxnSpPr>
          <p:nvPr/>
        </p:nvCxnSpPr>
        <p:spPr>
          <a:xfrm>
            <a:off x="1049482" y="2839688"/>
            <a:ext cx="3030682" cy="0"/>
          </a:xfrm>
          <a:prstGeom prst="line">
            <a:avLst/>
          </a:prstGeom>
          <a:ln w="1905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1" name="AutoShape 9">
            <a:extLst>
              <a:ext uri="{FF2B5EF4-FFF2-40B4-BE49-F238E27FC236}">
                <a16:creationId xmlns:a16="http://schemas.microsoft.com/office/drawing/2014/main" id="{6FBD03BB-B6AC-2CAB-F310-9D76C60661B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p>
        </p:txBody>
      </p:sp>
      <p:sp>
        <p:nvSpPr>
          <p:cNvPr id="32" name="직사각형 31">
            <a:extLst>
              <a:ext uri="{FF2B5EF4-FFF2-40B4-BE49-F238E27FC236}">
                <a16:creationId xmlns:a16="http://schemas.microsoft.com/office/drawing/2014/main" id="{0C17BB04-AE05-3A5C-B1BD-3D0B0C236529}"/>
              </a:ext>
            </a:extLst>
          </p:cNvPr>
          <p:cNvSpPr/>
          <p:nvPr/>
        </p:nvSpPr>
        <p:spPr>
          <a:xfrm>
            <a:off x="703923" y="4769461"/>
            <a:ext cx="10571017" cy="1342869"/>
          </a:xfrm>
          <a:prstGeom prst="rect">
            <a:avLst/>
          </a:prstGeom>
          <a:solidFill>
            <a:schemeClr val="tx2">
              <a:lumMod val="20000"/>
              <a:lumOff val="80000"/>
            </a:schemeClr>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92710" marR="0" indent="0" algn="just" fontAlgn="base" latinLnBrk="1">
              <a:lnSpc>
                <a:spcPct val="110000"/>
              </a:lnSpc>
              <a:spcBef>
                <a:spcPts val="0"/>
              </a:spcBef>
              <a:spcAft>
                <a:spcPts val="0"/>
              </a:spcAft>
            </a:pPr>
            <a:r>
              <a:rPr lang="ko-KR" altLang="en-US" sz="1600" kern="0" spc="-120" dirty="0">
                <a:solidFill>
                  <a:schemeClr val="tx1"/>
                </a:solidFill>
                <a:effectLst/>
                <a:latin typeface="맑은 고딕" panose="020B0503020000020004" pitchFamily="50" charset="-127"/>
                <a:ea typeface="맑은 고딕" panose="020B0503020000020004" pitchFamily="50" charset="-127"/>
              </a:rPr>
              <a:t>벙커를 공급하는 측</a:t>
            </a:r>
            <a:r>
              <a:rPr lang="en-US" altLang="ko-KR" sz="1600" kern="0" spc="-120" dirty="0">
                <a:solidFill>
                  <a:schemeClr val="tx1"/>
                </a:solidFill>
                <a:effectLst/>
                <a:latin typeface="맑은 고딕" panose="020B0503020000020004" pitchFamily="50" charset="-127"/>
                <a:ea typeface="맑은 고딕" panose="020B0503020000020004" pitchFamily="50" charset="-127"/>
              </a:rPr>
              <a:t>(</a:t>
            </a:r>
            <a:r>
              <a:rPr lang="ko-KR" altLang="en-US" sz="1600" kern="0" spc="-120" dirty="0">
                <a:solidFill>
                  <a:schemeClr val="tx1"/>
                </a:solidFill>
                <a:effectLst/>
                <a:latin typeface="맑은 고딕" panose="020B0503020000020004" pitchFamily="50" charset="-127"/>
                <a:ea typeface="맑은 고딕" panose="020B0503020000020004" pitchFamily="50" charset="-127"/>
              </a:rPr>
              <a:t>육상 또는 선박</a:t>
            </a:r>
            <a:r>
              <a:rPr lang="en-US" altLang="ko-KR" sz="1600" kern="0" spc="-120" dirty="0">
                <a:solidFill>
                  <a:schemeClr val="tx1"/>
                </a:solidFill>
                <a:effectLst/>
                <a:latin typeface="맑은 고딕" panose="020B0503020000020004" pitchFamily="50" charset="-127"/>
                <a:ea typeface="맑은 고딕" panose="020B0503020000020004" pitchFamily="50" charset="-127"/>
              </a:rPr>
              <a:t>)</a:t>
            </a:r>
            <a:r>
              <a:rPr lang="ko-KR" altLang="en-US" sz="1600" kern="0" spc="-120" dirty="0">
                <a:solidFill>
                  <a:schemeClr val="tx1"/>
                </a:solidFill>
                <a:effectLst/>
                <a:latin typeface="맑은 고딕" panose="020B0503020000020004" pitchFamily="50" charset="-127"/>
                <a:ea typeface="맑은 고딕" panose="020B0503020000020004" pitchFamily="50" charset="-127"/>
              </a:rPr>
              <a:t>의 </a:t>
            </a:r>
            <a:r>
              <a:rPr lang="ko-KR" altLang="en-US" sz="1600" kern="0" spc="-120" dirty="0" err="1">
                <a:solidFill>
                  <a:schemeClr val="tx1"/>
                </a:solidFill>
                <a:effectLst/>
                <a:latin typeface="맑은 고딕" panose="020B0503020000020004" pitchFamily="50" charset="-127"/>
                <a:ea typeface="맑은 고딕" panose="020B0503020000020004" pitchFamily="50" charset="-127"/>
              </a:rPr>
              <a:t>매니폴드</a:t>
            </a:r>
            <a:r>
              <a:rPr lang="ko-KR" altLang="en-US" sz="1600" kern="0" spc="-120" dirty="0">
                <a:solidFill>
                  <a:schemeClr val="tx1"/>
                </a:solidFill>
                <a:effectLst/>
                <a:latin typeface="맑은 고딕" panose="020B0503020000020004" pitchFamily="50" charset="-127"/>
                <a:ea typeface="맑은 고딕" panose="020B0503020000020004" pitchFamily="50" charset="-127"/>
              </a:rPr>
              <a:t> 배치에 따라 해당되는 경우 </a:t>
            </a:r>
            <a:r>
              <a:rPr lang="en-US" altLang="ko-KR" sz="1600" kern="0" spc="-120" dirty="0">
                <a:solidFill>
                  <a:schemeClr val="tx1"/>
                </a:solidFill>
                <a:effectLst/>
                <a:latin typeface="맑은 고딕" panose="020B0503020000020004" pitchFamily="50" charset="-127"/>
                <a:ea typeface="맑은 고딕" panose="020B0503020000020004" pitchFamily="50" charset="-127"/>
              </a:rPr>
              <a:t>8.4.2 </a:t>
            </a:r>
            <a:r>
              <a:rPr lang="ko-KR" altLang="en-US" sz="1600" kern="0" spc="-120" dirty="0">
                <a:solidFill>
                  <a:schemeClr val="tx1"/>
                </a:solidFill>
                <a:effectLst/>
                <a:latin typeface="맑은 고딕" panose="020B0503020000020004" pitchFamily="50" charset="-127"/>
                <a:ea typeface="맑은 고딕" panose="020B0503020000020004" pitchFamily="50" charset="-127"/>
              </a:rPr>
              <a:t>규칙에 따른 위험성평가를 시행하고 이를 선박의 연료취급매뉴얼에 반영해야 함</a:t>
            </a:r>
            <a:r>
              <a:rPr lang="en-US" altLang="ko-KR" sz="1600" kern="0" spc="-120" dirty="0">
                <a:solidFill>
                  <a:schemeClr val="tx1"/>
                </a:solidFill>
                <a:effectLst/>
                <a:latin typeface="맑은 고딕" panose="020B0503020000020004" pitchFamily="50" charset="-127"/>
                <a:ea typeface="맑은 고딕" panose="020B0503020000020004" pitchFamily="50" charset="-127"/>
              </a:rPr>
              <a:t>. </a:t>
            </a:r>
            <a:r>
              <a:rPr lang="ko-KR" altLang="en-US" sz="1600" kern="0" spc="-120" dirty="0">
                <a:solidFill>
                  <a:schemeClr val="tx1"/>
                </a:solidFill>
                <a:effectLst/>
                <a:latin typeface="맑은 고딕" panose="020B0503020000020004" pitchFamily="50" charset="-127"/>
                <a:ea typeface="맑은 고딕" panose="020B0503020000020004" pitchFamily="50" charset="-127"/>
              </a:rPr>
              <a:t>다만</a:t>
            </a:r>
            <a:r>
              <a:rPr lang="en-US" altLang="ko-KR" sz="1600" kern="0" spc="-120" dirty="0">
                <a:solidFill>
                  <a:schemeClr val="tx1"/>
                </a:solidFill>
                <a:effectLst/>
                <a:latin typeface="맑은 고딕" panose="020B0503020000020004" pitchFamily="50" charset="-127"/>
                <a:ea typeface="맑은 고딕" panose="020B0503020000020004" pitchFamily="50" charset="-127"/>
              </a:rPr>
              <a:t>, </a:t>
            </a:r>
            <a:r>
              <a:rPr lang="ko-KR" altLang="en-US" sz="1600" kern="0" spc="-120" dirty="0">
                <a:solidFill>
                  <a:schemeClr val="tx1"/>
                </a:solidFill>
                <a:effectLst/>
                <a:latin typeface="맑은 고딕" panose="020B0503020000020004" pitchFamily="50" charset="-127"/>
                <a:ea typeface="맑은 고딕" panose="020B0503020000020004" pitchFamily="50" charset="-127"/>
              </a:rPr>
              <a:t>이는 선박이 아닌 벙커 공급자의 사정에 의존하는 불확실성을 수반함</a:t>
            </a:r>
            <a:r>
              <a:rPr lang="en-US" altLang="ko-KR" sz="1600" kern="0" spc="-120" dirty="0">
                <a:solidFill>
                  <a:schemeClr val="tx1"/>
                </a:solidFill>
                <a:effectLst/>
                <a:latin typeface="맑은 고딕" panose="020B0503020000020004" pitchFamily="50" charset="-127"/>
                <a:ea typeface="맑은 고딕" panose="020B0503020000020004" pitchFamily="50" charset="-127"/>
              </a:rPr>
              <a:t>. </a:t>
            </a:r>
            <a:r>
              <a:rPr lang="ko-KR" altLang="en-US" sz="1600" kern="0" spc="-120" dirty="0">
                <a:solidFill>
                  <a:schemeClr val="tx1"/>
                </a:solidFill>
                <a:effectLst/>
                <a:latin typeface="맑은 고딕" panose="020B0503020000020004" pitchFamily="50" charset="-127"/>
                <a:ea typeface="맑은 고딕" panose="020B0503020000020004" pitchFamily="50" charset="-127"/>
              </a:rPr>
              <a:t>따라서</a:t>
            </a:r>
            <a:r>
              <a:rPr lang="en-US" altLang="ko-KR" sz="1600" kern="0" spc="-120" dirty="0">
                <a:solidFill>
                  <a:schemeClr val="tx1"/>
                </a:solidFill>
                <a:effectLst/>
                <a:latin typeface="맑은 고딕" panose="020B0503020000020004" pitchFamily="50" charset="-127"/>
                <a:ea typeface="맑은 고딕" panose="020B0503020000020004" pitchFamily="50" charset="-127"/>
              </a:rPr>
              <a:t>, IGF Code</a:t>
            </a:r>
            <a:r>
              <a:rPr lang="ko-KR" altLang="en-US" sz="1600" kern="0" spc="-120" dirty="0">
                <a:solidFill>
                  <a:schemeClr val="tx1"/>
                </a:solidFill>
                <a:effectLst/>
                <a:latin typeface="맑은 고딕" panose="020B0503020000020004" pitchFamily="50" charset="-127"/>
                <a:ea typeface="맑은 고딕" panose="020B0503020000020004" pitchFamily="50" charset="-127"/>
              </a:rPr>
              <a:t>가 적용되는 선박을 운용하는 선사 및 </a:t>
            </a:r>
            <a:r>
              <a:rPr lang="en-US" altLang="ko-KR" sz="1600" kern="0" spc="-120" dirty="0">
                <a:solidFill>
                  <a:schemeClr val="tx1"/>
                </a:solidFill>
                <a:effectLst/>
                <a:latin typeface="맑은 고딕" panose="020B0503020000020004" pitchFamily="50" charset="-127"/>
                <a:ea typeface="맑은 고딕" panose="020B0503020000020004" pitchFamily="50" charset="-127"/>
              </a:rPr>
              <a:t>(</a:t>
            </a:r>
            <a:r>
              <a:rPr lang="ko-KR" altLang="en-US" sz="1600" kern="0" spc="-120" dirty="0">
                <a:solidFill>
                  <a:schemeClr val="tx1"/>
                </a:solidFill>
                <a:effectLst/>
                <a:latin typeface="맑은 고딕" panose="020B0503020000020004" pitchFamily="50" charset="-127"/>
                <a:ea typeface="맑은 고딕" panose="020B0503020000020004" pitchFamily="50" charset="-127"/>
              </a:rPr>
              <a:t>필요 시</a:t>
            </a:r>
            <a:r>
              <a:rPr lang="en-US" altLang="ko-KR" sz="1600" kern="0" spc="-120" dirty="0">
                <a:solidFill>
                  <a:schemeClr val="tx1"/>
                </a:solidFill>
                <a:effectLst/>
                <a:latin typeface="맑은 고딕" panose="020B0503020000020004" pitchFamily="50" charset="-127"/>
                <a:ea typeface="맑은 고딕" panose="020B0503020000020004" pitchFamily="50" charset="-127"/>
              </a:rPr>
              <a:t>) </a:t>
            </a:r>
            <a:r>
              <a:rPr lang="ko-KR" altLang="en-US" sz="1600" kern="0" spc="-120" dirty="0">
                <a:solidFill>
                  <a:schemeClr val="tx1"/>
                </a:solidFill>
                <a:effectLst/>
                <a:latin typeface="맑은 고딕" panose="020B0503020000020004" pitchFamily="50" charset="-127"/>
                <a:ea typeface="맑은 고딕" panose="020B0503020000020004" pitchFamily="50" charset="-127"/>
              </a:rPr>
              <a:t>조선업계의 적극적 조치가 요구됨</a:t>
            </a:r>
            <a:r>
              <a:rPr lang="en-US" altLang="ko-KR" sz="1800" kern="0" spc="-120" dirty="0">
                <a:solidFill>
                  <a:schemeClr val="tx1"/>
                </a:solidFill>
                <a:effectLst/>
                <a:latin typeface="맑은 고딕" panose="020B0503020000020004" pitchFamily="50" charset="-127"/>
                <a:ea typeface="맑은 고딕" panose="020B0503020000020004" pitchFamily="50" charset="-127"/>
              </a:rPr>
              <a:t>. </a:t>
            </a:r>
            <a:endParaRPr lang="ko-KR" altLang="en-US" sz="1800" kern="0" spc="-110" dirty="0">
              <a:solidFill>
                <a:schemeClr val="tx1"/>
              </a:solidFill>
              <a:effectLst/>
              <a:latin typeface="한양신명조"/>
            </a:endParaRPr>
          </a:p>
        </p:txBody>
      </p:sp>
      <p:sp>
        <p:nvSpPr>
          <p:cNvPr id="2" name="타원 1">
            <a:extLst>
              <a:ext uri="{FF2B5EF4-FFF2-40B4-BE49-F238E27FC236}">
                <a16:creationId xmlns:a16="http://schemas.microsoft.com/office/drawing/2014/main" id="{46FC2D13-4283-7A71-3FD2-14DF08D73A5B}"/>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29445228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IGF</a:t>
            </a:r>
            <a:r>
              <a:rPr lang="ko-KR" altLang="en-US" sz="3600" dirty="0"/>
              <a:t> </a:t>
            </a:r>
            <a:r>
              <a:rPr lang="en-US" altLang="ko-KR" sz="3600" dirty="0"/>
              <a:t>Code</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dirty="0" err="1">
                <a:solidFill>
                  <a:schemeClr val="tx2">
                    <a:lumMod val="60000"/>
                    <a:lumOff val="40000"/>
                  </a:schemeClr>
                </a:solidFill>
              </a:rPr>
              <a:t>벙커링</a:t>
            </a:r>
            <a:r>
              <a:rPr lang="ko-KR" altLang="en-US" sz="2400" dirty="0">
                <a:solidFill>
                  <a:schemeClr val="tx2">
                    <a:lumMod val="60000"/>
                    <a:lumOff val="40000"/>
                  </a:schemeClr>
                </a:solidFill>
              </a:rPr>
              <a:t> </a:t>
            </a:r>
            <a:r>
              <a:rPr lang="ko-KR" altLang="en-US" sz="2400" dirty="0" err="1">
                <a:solidFill>
                  <a:schemeClr val="tx2">
                    <a:lumMod val="60000"/>
                    <a:lumOff val="40000"/>
                  </a:schemeClr>
                </a:solidFill>
              </a:rPr>
              <a:t>매니폴드의</a:t>
            </a:r>
            <a:r>
              <a:rPr lang="ko-KR" altLang="en-US" sz="2400" dirty="0">
                <a:solidFill>
                  <a:schemeClr val="tx2">
                    <a:lumMod val="60000"/>
                    <a:lumOff val="40000"/>
                  </a:schemeClr>
                </a:solidFill>
              </a:rPr>
              <a:t> 배치 및 위험성 평가</a:t>
            </a:r>
          </a:p>
        </p:txBody>
      </p:sp>
      <p:sp>
        <p:nvSpPr>
          <p:cNvPr id="18" name="TextBox 17">
            <a:extLst>
              <a:ext uri="{FF2B5EF4-FFF2-40B4-BE49-F238E27FC236}">
                <a16:creationId xmlns:a16="http://schemas.microsoft.com/office/drawing/2014/main" id="{83876CB7-7AA5-CF82-4BF0-27FF05D26544}"/>
              </a:ext>
            </a:extLst>
          </p:cNvPr>
          <p:cNvSpPr txBox="1"/>
          <p:nvPr/>
        </p:nvSpPr>
        <p:spPr>
          <a:xfrm>
            <a:off x="449948" y="1596096"/>
            <a:ext cx="6833997" cy="3108543"/>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개정사항 </a:t>
            </a:r>
            <a:r>
              <a:rPr lang="en-US" altLang="ko-KR" sz="1800" b="1" kern="0" dirty="0">
                <a:effectLst/>
                <a:latin typeface="+mj-ea"/>
                <a:ea typeface="+mj-ea"/>
                <a:cs typeface="굴림" panose="020B0600000101010101" pitchFamily="50" charset="-127"/>
              </a:rPr>
              <a:t>3) </a:t>
            </a:r>
            <a:r>
              <a:rPr lang="ko-KR" altLang="en-US" sz="1800" u="sng" kern="0" dirty="0">
                <a:solidFill>
                  <a:srgbClr val="FF0000"/>
                </a:solidFill>
                <a:effectLst/>
                <a:latin typeface="+mj-ea"/>
                <a:ea typeface="+mj-ea"/>
                <a:cs typeface="굴림" panose="020B0600000101010101" pitchFamily="50" charset="-127"/>
              </a:rPr>
              <a:t>벙커를 공급하는 측에서 제공되지 않는 경우</a:t>
            </a:r>
            <a:r>
              <a:rPr lang="en-US" altLang="ko-KR" sz="1800" u="sng" kern="0" dirty="0">
                <a:solidFill>
                  <a:srgbClr val="FF0000"/>
                </a:solidFill>
                <a:effectLst/>
                <a:latin typeface="+mj-ea"/>
                <a:ea typeface="+mj-ea"/>
                <a:cs typeface="굴림" panose="020B0600000101010101" pitchFamily="50" charset="-127"/>
              </a:rPr>
              <a:t>*</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비상 시 벙커 시스템의 신속한 물리적 분리를 가능케 하는 </a:t>
            </a:r>
            <a:r>
              <a:rPr lang="en-US" altLang="ko-KR" sz="1800" kern="0" dirty="0">
                <a:effectLst/>
                <a:latin typeface="+mj-ea"/>
                <a:ea typeface="+mj-ea"/>
                <a:cs typeface="굴림" panose="020B0600000101010101" pitchFamily="50" charset="-127"/>
              </a:rPr>
              <a:t>Emergency Release Coupler/Emergency Release System</a:t>
            </a:r>
            <a:r>
              <a:rPr lang="en-US" altLang="ko-KR" sz="1800" kern="0" baseline="30000" dirty="0">
                <a:effectLst/>
                <a:latin typeface="+mj-ea"/>
                <a:ea typeface="+mj-ea"/>
                <a:cs typeface="굴림" panose="020B0600000101010101" pitchFamily="50" charset="-127"/>
              </a:rPr>
              <a:t>3) </a:t>
            </a:r>
            <a:r>
              <a:rPr lang="ko-KR" altLang="en-US" sz="1800" kern="0" dirty="0">
                <a:effectLst/>
                <a:latin typeface="+mj-ea"/>
                <a:ea typeface="+mj-ea"/>
                <a:cs typeface="굴림" panose="020B0600000101010101" pitchFamily="50" charset="-127"/>
              </a:rPr>
              <a:t>또는 동등한 수단이 제공되어야 함</a:t>
            </a:r>
            <a:r>
              <a:rPr lang="en-US" altLang="ko-KR" sz="1800" kern="0" dirty="0">
                <a:effectLst/>
                <a:latin typeface="+mj-ea"/>
                <a:ea typeface="+mj-ea"/>
                <a:cs typeface="굴림" panose="020B0600000101010101" pitchFamily="50" charset="-127"/>
              </a:rPr>
              <a:t>. (8.4.3 </a:t>
            </a:r>
            <a:r>
              <a:rPr lang="ko-KR" altLang="en-US" sz="1800" kern="0" dirty="0">
                <a:effectLst/>
                <a:latin typeface="+mj-ea"/>
                <a:ea typeface="+mj-ea"/>
                <a:cs typeface="굴림" panose="020B0600000101010101" pitchFamily="50" charset="-127"/>
              </a:rPr>
              <a:t>규칙</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lvl="0" algn="just" latinLnBrk="1"/>
            <a:endParaRPr lang="en-US" altLang="ko-KR" sz="1800" kern="0" dirty="0">
              <a:effectLst/>
              <a:latin typeface="+mj-ea"/>
              <a:ea typeface="+mj-ea"/>
              <a:cs typeface="굴림" panose="020B0600000101010101" pitchFamily="50" charset="-127"/>
            </a:endParaRPr>
          </a:p>
          <a:p>
            <a:pPr marL="342900" lvl="0" indent="-342900" algn="just" latinLnBrk="1">
              <a:buAutoNum type="arabicParenR"/>
            </a:pPr>
            <a:r>
              <a:rPr lang="en-US" altLang="ko-KR" sz="1400" kern="0" dirty="0">
                <a:effectLst/>
                <a:latin typeface="+mj-ea"/>
                <a:ea typeface="+mj-ea"/>
                <a:cs typeface="굴림" panose="020B0600000101010101" pitchFamily="50" charset="-127"/>
              </a:rPr>
              <a:t>Dry Disconnect:/Connect Coupling: </a:t>
            </a:r>
            <a:r>
              <a:rPr lang="ko-KR" altLang="en-US" sz="1400" kern="0" dirty="0">
                <a:effectLst/>
                <a:latin typeface="+mj-ea"/>
                <a:ea typeface="+mj-ea"/>
                <a:cs typeface="굴림" panose="020B0600000101010101" pitchFamily="50" charset="-127"/>
              </a:rPr>
              <a:t>노즐 및 </a:t>
            </a:r>
            <a:r>
              <a:rPr lang="ko-KR" altLang="en-US" sz="1400" kern="0" dirty="0" err="1">
                <a:effectLst/>
                <a:latin typeface="+mj-ea"/>
                <a:ea typeface="+mj-ea"/>
                <a:cs typeface="굴림" panose="020B0600000101010101" pitchFamily="50" charset="-127"/>
              </a:rPr>
              <a:t>리셉터클로</a:t>
            </a:r>
            <a:r>
              <a:rPr lang="ko-KR" altLang="en-US" sz="1400" kern="0" dirty="0">
                <a:effectLst/>
                <a:latin typeface="+mj-ea"/>
                <a:ea typeface="+mj-ea"/>
                <a:cs typeface="굴림" panose="020B0600000101010101" pitchFamily="50" charset="-127"/>
              </a:rPr>
              <a:t> 구성되어 호스 </a:t>
            </a:r>
            <a:r>
              <a:rPr lang="ko-KR" altLang="en-US" sz="1400" kern="0" dirty="0" err="1">
                <a:effectLst/>
                <a:latin typeface="+mj-ea"/>
                <a:ea typeface="+mj-ea"/>
                <a:cs typeface="굴림" panose="020B0600000101010101" pitchFamily="50" charset="-127"/>
              </a:rPr>
              <a:t>벙커링</a:t>
            </a:r>
            <a:r>
              <a:rPr lang="ko-KR" altLang="en-US" sz="1400" kern="0" dirty="0">
                <a:effectLst/>
                <a:latin typeface="+mj-ea"/>
                <a:ea typeface="+mj-ea"/>
                <a:cs typeface="굴림" panose="020B0600000101010101" pitchFamily="50" charset="-127"/>
              </a:rPr>
              <a:t> 시스템의 신속한 연결 및 분리를 가능케 하는 기계장치</a:t>
            </a:r>
            <a:endParaRPr lang="en-US" altLang="ko-KR" sz="1400" kern="0" dirty="0">
              <a:effectLst/>
              <a:latin typeface="+mj-ea"/>
              <a:ea typeface="+mj-ea"/>
              <a:cs typeface="굴림" panose="020B0600000101010101" pitchFamily="50" charset="-127"/>
            </a:endParaRPr>
          </a:p>
          <a:p>
            <a:pPr marL="342900" lvl="0" indent="-342900" algn="just" latinLnBrk="1">
              <a:buAutoNum type="arabicParenR"/>
            </a:pPr>
            <a:r>
              <a:rPr lang="en-US" altLang="ko-KR" sz="1400" kern="0" dirty="0">
                <a:effectLst/>
                <a:latin typeface="+mj-ea"/>
                <a:ea typeface="+mj-ea"/>
                <a:cs typeface="굴림" panose="020B0600000101010101" pitchFamily="50" charset="-127"/>
              </a:rPr>
              <a:t>ISO 21593:2019: </a:t>
            </a:r>
            <a:r>
              <a:rPr lang="ko-KR" altLang="en-US" sz="1400" kern="0" dirty="0">
                <a:effectLst/>
                <a:latin typeface="+mj-ea"/>
                <a:ea typeface="+mj-ea"/>
                <a:cs typeface="굴림" panose="020B0600000101010101" pitchFamily="50" charset="-127"/>
              </a:rPr>
              <a:t>액화천연가스의 벙커링을 위한 </a:t>
            </a:r>
            <a:r>
              <a:rPr lang="en-US" altLang="ko-KR" sz="1400" kern="0" dirty="0">
                <a:effectLst/>
                <a:latin typeface="+mj-ea"/>
                <a:ea typeface="+mj-ea"/>
                <a:cs typeface="굴림" panose="020B0600000101010101" pitchFamily="50" charset="-127"/>
              </a:rPr>
              <a:t>Dry-Disconnect/</a:t>
            </a:r>
            <a:r>
              <a:rPr lang="en-US" altLang="ko-KR" sz="1400" kern="0" dirty="0" err="1">
                <a:effectLst/>
                <a:latin typeface="+mj-ea"/>
                <a:ea typeface="+mj-ea"/>
                <a:cs typeface="굴림" panose="020B0600000101010101" pitchFamily="50" charset="-127"/>
              </a:rPr>
              <a:t>Connent</a:t>
            </a:r>
            <a:r>
              <a:rPr lang="en-US" altLang="ko-KR" sz="1400" kern="0" dirty="0">
                <a:effectLst/>
                <a:latin typeface="+mj-ea"/>
                <a:ea typeface="+mj-ea"/>
                <a:cs typeface="굴림" panose="020B0600000101010101" pitchFamily="50" charset="-127"/>
              </a:rPr>
              <a:t> Coupling</a:t>
            </a:r>
            <a:r>
              <a:rPr lang="ko-KR" altLang="en-US" sz="1400" kern="0" dirty="0">
                <a:effectLst/>
                <a:latin typeface="+mj-ea"/>
                <a:ea typeface="+mj-ea"/>
                <a:cs typeface="굴림" panose="020B0600000101010101" pitchFamily="50" charset="-127"/>
              </a:rPr>
              <a:t>에 관한 기술요건</a:t>
            </a:r>
            <a:endParaRPr lang="en-US" altLang="ko-KR" sz="1400" kern="0" dirty="0">
              <a:effectLst/>
              <a:latin typeface="+mj-ea"/>
              <a:ea typeface="+mj-ea"/>
              <a:cs typeface="굴림" panose="020B0600000101010101" pitchFamily="50" charset="-127"/>
            </a:endParaRPr>
          </a:p>
          <a:p>
            <a:pPr marL="342900" lvl="0" indent="-342900" algn="just" latinLnBrk="1">
              <a:buAutoNum type="arabicParenR"/>
            </a:pPr>
            <a:r>
              <a:rPr lang="en-US" altLang="ko-KR" sz="1400" kern="0" dirty="0">
                <a:effectLst/>
                <a:latin typeface="+mj-ea"/>
                <a:ea typeface="+mj-ea"/>
                <a:cs typeface="굴림" panose="020B0600000101010101" pitchFamily="50" charset="-127"/>
              </a:rPr>
              <a:t>ISO 20519:2012: </a:t>
            </a:r>
            <a:r>
              <a:rPr lang="ko-KR" altLang="en-US" sz="1400" kern="0" dirty="0" err="1">
                <a:effectLst/>
                <a:latin typeface="+mj-ea"/>
                <a:ea typeface="+mj-ea"/>
                <a:cs typeface="굴림" panose="020B0600000101010101" pitchFamily="50" charset="-127"/>
              </a:rPr>
              <a:t>액화천연가스연료선박의</a:t>
            </a:r>
            <a:r>
              <a:rPr lang="ko-KR" altLang="en-US" sz="1400" kern="0" dirty="0">
                <a:effectLst/>
                <a:latin typeface="+mj-ea"/>
                <a:ea typeface="+mj-ea"/>
                <a:cs typeface="굴림" panose="020B0600000101010101" pitchFamily="50" charset="-127"/>
              </a:rPr>
              <a:t> 벙커링을 위한 상세</a:t>
            </a:r>
            <a:endParaRPr lang="en-US" altLang="ko-KR" sz="1400" kern="0" dirty="0">
              <a:effectLst/>
              <a:latin typeface="+mj-ea"/>
              <a:ea typeface="+mj-ea"/>
              <a:cs typeface="굴림" panose="020B0600000101010101" pitchFamily="50" charset="-127"/>
            </a:endParaRPr>
          </a:p>
          <a:p>
            <a:pPr lvl="0" algn="just" latinLnBrk="1"/>
            <a:endParaRPr lang="en-US" altLang="ko-KR" sz="1800" kern="0" dirty="0">
              <a:effectLst/>
              <a:latin typeface="+mj-ea"/>
              <a:ea typeface="+mj-ea"/>
              <a:cs typeface="굴림" panose="020B0600000101010101" pitchFamily="50" charset="-127"/>
            </a:endParaRPr>
          </a:p>
        </p:txBody>
      </p:sp>
      <p:cxnSp>
        <p:nvCxnSpPr>
          <p:cNvPr id="7" name="직선 연결선 6">
            <a:extLst>
              <a:ext uri="{FF2B5EF4-FFF2-40B4-BE49-F238E27FC236}">
                <a16:creationId xmlns:a16="http://schemas.microsoft.com/office/drawing/2014/main" id="{AFB33034-B99F-4D83-17E6-B58CAC255FD0}"/>
              </a:ext>
            </a:extLst>
          </p:cNvPr>
          <p:cNvCxnSpPr>
            <a:cxnSpLocks/>
          </p:cNvCxnSpPr>
          <p:nvPr/>
        </p:nvCxnSpPr>
        <p:spPr>
          <a:xfrm>
            <a:off x="727364" y="3012870"/>
            <a:ext cx="6241473" cy="0"/>
          </a:xfrm>
          <a:prstGeom prst="line">
            <a:avLst/>
          </a:prstGeom>
          <a:ln w="1905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1" name="AutoShape 9">
            <a:extLst>
              <a:ext uri="{FF2B5EF4-FFF2-40B4-BE49-F238E27FC236}">
                <a16:creationId xmlns:a16="http://schemas.microsoft.com/office/drawing/2014/main" id="{6FBD03BB-B6AC-2CAB-F310-9D76C60661B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p>
        </p:txBody>
      </p:sp>
      <p:grpSp>
        <p:nvGrpSpPr>
          <p:cNvPr id="23" name="그룹 22">
            <a:extLst>
              <a:ext uri="{FF2B5EF4-FFF2-40B4-BE49-F238E27FC236}">
                <a16:creationId xmlns:a16="http://schemas.microsoft.com/office/drawing/2014/main" id="{A310C39E-0272-9053-08A7-C9E93AAA28CB}"/>
              </a:ext>
            </a:extLst>
          </p:cNvPr>
          <p:cNvGrpSpPr/>
          <p:nvPr/>
        </p:nvGrpSpPr>
        <p:grpSpPr>
          <a:xfrm>
            <a:off x="7744636" y="1182147"/>
            <a:ext cx="3816981" cy="5424185"/>
            <a:chOff x="7744636" y="1182147"/>
            <a:chExt cx="3816981" cy="5424185"/>
          </a:xfrm>
        </p:grpSpPr>
        <p:sp>
          <p:nvSpPr>
            <p:cNvPr id="17" name="TextBox 16">
              <a:extLst>
                <a:ext uri="{FF2B5EF4-FFF2-40B4-BE49-F238E27FC236}">
                  <a16:creationId xmlns:a16="http://schemas.microsoft.com/office/drawing/2014/main" id="{407693DC-F901-CE80-277F-F138A7DE7C55}"/>
                </a:ext>
              </a:extLst>
            </p:cNvPr>
            <p:cNvSpPr txBox="1"/>
            <p:nvPr/>
          </p:nvSpPr>
          <p:spPr>
            <a:xfrm>
              <a:off x="8666018" y="6237000"/>
              <a:ext cx="1912447" cy="369332"/>
            </a:xfrm>
            <a:prstGeom prst="rect">
              <a:avLst/>
            </a:prstGeom>
            <a:noFill/>
          </p:spPr>
          <p:txBody>
            <a:bodyPr wrap="none" rtlCol="0">
              <a:spAutoFit/>
            </a:bodyPr>
            <a:lstStyle/>
            <a:p>
              <a:r>
                <a:rPr lang="en-US" altLang="ko-KR" dirty="0"/>
                <a:t>ERS</a:t>
              </a:r>
              <a:r>
                <a:rPr lang="ko-KR" altLang="en-US" dirty="0"/>
                <a:t>와 결합된 </a:t>
              </a:r>
              <a:r>
                <a:rPr lang="en-US" altLang="ko-KR" dirty="0"/>
                <a:t>ERC</a:t>
              </a:r>
              <a:endParaRPr lang="ko-KR" altLang="en-US" dirty="0"/>
            </a:p>
          </p:txBody>
        </p:sp>
        <p:pic>
          <p:nvPicPr>
            <p:cNvPr id="20" name="그림 19" descr="하늘, 야외, 파이프, 기계이(가) 표시된 사진&#10;&#10;자동 생성된 설명">
              <a:extLst>
                <a:ext uri="{FF2B5EF4-FFF2-40B4-BE49-F238E27FC236}">
                  <a16:creationId xmlns:a16="http://schemas.microsoft.com/office/drawing/2014/main" id="{A271716C-C637-FDC8-0BCE-A2CEDBE2410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4637" y="3902962"/>
              <a:ext cx="3816980" cy="2334038"/>
            </a:xfrm>
            <a:prstGeom prst="rect">
              <a:avLst/>
            </a:prstGeom>
          </p:spPr>
        </p:pic>
        <p:pic>
          <p:nvPicPr>
            <p:cNvPr id="1035" name="Picture 11">
              <a:extLst>
                <a:ext uri="{FF2B5EF4-FFF2-40B4-BE49-F238E27FC236}">
                  <a16:creationId xmlns:a16="http://schemas.microsoft.com/office/drawing/2014/main" id="{46ED422F-EECA-F6C9-6A40-2BA4EBD125B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44636" y="1182147"/>
              <a:ext cx="3816981" cy="2259150"/>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3C4EE239-D3DF-73F8-4899-0CCDC1EB255D}"/>
                </a:ext>
              </a:extLst>
            </p:cNvPr>
            <p:cNvSpPr txBox="1"/>
            <p:nvPr/>
          </p:nvSpPr>
          <p:spPr>
            <a:xfrm>
              <a:off x="8324204" y="3468469"/>
              <a:ext cx="2657843" cy="369332"/>
            </a:xfrm>
            <a:prstGeom prst="rect">
              <a:avLst/>
            </a:prstGeom>
            <a:noFill/>
          </p:spPr>
          <p:txBody>
            <a:bodyPr wrap="none" rtlCol="0">
              <a:spAutoFit/>
            </a:bodyPr>
            <a:lstStyle/>
            <a:p>
              <a:r>
                <a:rPr lang="en-US" altLang="ko-KR" dirty="0"/>
                <a:t>ERS</a:t>
              </a:r>
              <a:r>
                <a:rPr lang="ko-KR" altLang="en-US" dirty="0"/>
                <a:t>와 연동되지 않는 </a:t>
              </a:r>
              <a:r>
                <a:rPr lang="en-US" altLang="ko-KR" dirty="0"/>
                <a:t>ERC</a:t>
              </a:r>
              <a:endParaRPr lang="ko-KR" altLang="en-US" dirty="0"/>
            </a:p>
          </p:txBody>
        </p:sp>
      </p:grpSp>
      <p:sp>
        <p:nvSpPr>
          <p:cNvPr id="2" name="직사각형 1">
            <a:extLst>
              <a:ext uri="{FF2B5EF4-FFF2-40B4-BE49-F238E27FC236}">
                <a16:creationId xmlns:a16="http://schemas.microsoft.com/office/drawing/2014/main" id="{03C03923-4CD3-0CC8-21D6-26BD807FDB78}"/>
              </a:ext>
            </a:extLst>
          </p:cNvPr>
          <p:cNvSpPr/>
          <p:nvPr/>
        </p:nvSpPr>
        <p:spPr>
          <a:xfrm>
            <a:off x="630383" y="4704639"/>
            <a:ext cx="6414653" cy="1031143"/>
          </a:xfrm>
          <a:prstGeom prst="rect">
            <a:avLst/>
          </a:prstGeom>
          <a:solidFill>
            <a:schemeClr val="tx2">
              <a:lumMod val="20000"/>
              <a:lumOff val="80000"/>
            </a:schemeClr>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92710" marR="0" indent="0" algn="just" fontAlgn="base" latinLnBrk="1">
              <a:lnSpc>
                <a:spcPct val="110000"/>
              </a:lnSpc>
              <a:spcBef>
                <a:spcPts val="0"/>
              </a:spcBef>
              <a:spcAft>
                <a:spcPts val="0"/>
              </a:spcAft>
            </a:pPr>
            <a:r>
              <a:rPr lang="ko-KR" altLang="en-US" sz="1600" kern="0" spc="-120" dirty="0">
                <a:solidFill>
                  <a:schemeClr val="tx1"/>
                </a:solidFill>
                <a:effectLst/>
                <a:latin typeface="맑은 고딕" panose="020B0503020000020004" pitchFamily="50" charset="-127"/>
                <a:ea typeface="맑은 고딕" panose="020B0503020000020004" pitchFamily="50" charset="-127"/>
              </a:rPr>
              <a:t>선박이 아닌 벙커 공급자의 사정에 의존하는 불확실성을 수반함</a:t>
            </a:r>
            <a:r>
              <a:rPr lang="en-US" altLang="ko-KR" sz="1600" kern="0" spc="-120" dirty="0">
                <a:solidFill>
                  <a:schemeClr val="tx1"/>
                </a:solidFill>
                <a:effectLst/>
                <a:latin typeface="맑은 고딕" panose="020B0503020000020004" pitchFamily="50" charset="-127"/>
                <a:ea typeface="맑은 고딕" panose="020B0503020000020004" pitchFamily="50" charset="-127"/>
              </a:rPr>
              <a:t>. </a:t>
            </a:r>
            <a:r>
              <a:rPr lang="ko-KR" altLang="en-US" sz="1600" kern="0" spc="-120" dirty="0">
                <a:solidFill>
                  <a:schemeClr val="tx1"/>
                </a:solidFill>
                <a:effectLst/>
                <a:latin typeface="맑은 고딕" panose="020B0503020000020004" pitchFamily="50" charset="-127"/>
                <a:ea typeface="맑은 고딕" panose="020B0503020000020004" pitchFamily="50" charset="-127"/>
              </a:rPr>
              <a:t>이는 향후 </a:t>
            </a:r>
            <a:r>
              <a:rPr lang="ko-KR" altLang="en-US" sz="1600" kern="0" spc="-120" dirty="0" err="1">
                <a:solidFill>
                  <a:schemeClr val="tx1"/>
                </a:solidFill>
                <a:effectLst/>
                <a:latin typeface="맑은 고딕" panose="020B0503020000020004" pitchFamily="50" charset="-127"/>
                <a:ea typeface="맑은 고딕" panose="020B0503020000020004" pitchFamily="50" charset="-127"/>
              </a:rPr>
              <a:t>선주사</a:t>
            </a:r>
            <a:r>
              <a:rPr lang="ko-KR" altLang="en-US" sz="1600" kern="0" spc="-120" dirty="0">
                <a:solidFill>
                  <a:schemeClr val="tx1"/>
                </a:solidFill>
                <a:effectLst/>
                <a:latin typeface="맑은 고딕" panose="020B0503020000020004" pitchFamily="50" charset="-127"/>
                <a:ea typeface="맑은 고딕" panose="020B0503020000020004" pitchFamily="50" charset="-127"/>
              </a:rPr>
              <a:t> 및 조선소 간 </a:t>
            </a:r>
            <a:r>
              <a:rPr lang="en-US" altLang="ko-KR" sz="1600" kern="0" spc="-120" dirty="0">
                <a:solidFill>
                  <a:schemeClr val="tx1"/>
                </a:solidFill>
                <a:effectLst/>
                <a:latin typeface="맑은 고딕" panose="020B0503020000020004" pitchFamily="50" charset="-127"/>
                <a:ea typeface="맑은 고딕" panose="020B0503020000020004" pitchFamily="50" charset="-127"/>
              </a:rPr>
              <a:t>ERC/ERS </a:t>
            </a:r>
            <a:r>
              <a:rPr lang="ko-KR" altLang="en-US" sz="1600" kern="0" spc="-120" dirty="0">
                <a:solidFill>
                  <a:schemeClr val="tx1"/>
                </a:solidFill>
                <a:effectLst/>
                <a:latin typeface="맑은 고딕" panose="020B0503020000020004" pitchFamily="50" charset="-127"/>
                <a:ea typeface="맑은 고딕" panose="020B0503020000020004" pitchFamily="50" charset="-127"/>
              </a:rPr>
              <a:t>공급 문제에 있어 마찰을 유발할 수 있음</a:t>
            </a:r>
            <a:endParaRPr lang="ko-KR" altLang="en-US" sz="1800" kern="0" spc="-110" dirty="0">
              <a:solidFill>
                <a:schemeClr val="tx1"/>
              </a:solidFill>
              <a:effectLst/>
              <a:latin typeface="한양신명조"/>
            </a:endParaRPr>
          </a:p>
        </p:txBody>
      </p:sp>
      <p:sp>
        <p:nvSpPr>
          <p:cNvPr id="4" name="타원 3">
            <a:extLst>
              <a:ext uri="{FF2B5EF4-FFF2-40B4-BE49-F238E27FC236}">
                <a16:creationId xmlns:a16="http://schemas.microsoft.com/office/drawing/2014/main" id="{37AAA133-0C8F-F82B-1593-12EE66519B5A}"/>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32087654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4"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IGF</a:t>
            </a:r>
            <a:r>
              <a:rPr lang="ko-KR" altLang="en-US" sz="3600" dirty="0"/>
              <a:t> </a:t>
            </a:r>
            <a:r>
              <a:rPr lang="en-US" altLang="ko-KR" sz="3600" dirty="0"/>
              <a:t>Code</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dirty="0" err="1">
                <a:solidFill>
                  <a:schemeClr val="tx2">
                    <a:lumMod val="60000"/>
                    <a:lumOff val="40000"/>
                  </a:schemeClr>
                </a:solidFill>
              </a:rPr>
              <a:t>벙커링</a:t>
            </a:r>
            <a:r>
              <a:rPr lang="ko-KR" altLang="en-US" sz="2400" dirty="0">
                <a:solidFill>
                  <a:schemeClr val="tx2">
                    <a:lumMod val="60000"/>
                    <a:lumOff val="40000"/>
                  </a:schemeClr>
                </a:solidFill>
              </a:rPr>
              <a:t> </a:t>
            </a:r>
            <a:r>
              <a:rPr lang="ko-KR" altLang="en-US" sz="2400" dirty="0" err="1">
                <a:solidFill>
                  <a:schemeClr val="tx2">
                    <a:lumMod val="60000"/>
                    <a:lumOff val="40000"/>
                  </a:schemeClr>
                </a:solidFill>
              </a:rPr>
              <a:t>매니폴드의</a:t>
            </a:r>
            <a:r>
              <a:rPr lang="ko-KR" altLang="en-US" sz="2400" dirty="0">
                <a:solidFill>
                  <a:schemeClr val="tx2">
                    <a:lumMod val="60000"/>
                    <a:lumOff val="40000"/>
                  </a:schemeClr>
                </a:solidFill>
              </a:rPr>
              <a:t> 배치 및 위험성 평가</a:t>
            </a:r>
          </a:p>
        </p:txBody>
      </p:sp>
      <p:sp>
        <p:nvSpPr>
          <p:cNvPr id="21" name="AutoShape 9">
            <a:extLst>
              <a:ext uri="{FF2B5EF4-FFF2-40B4-BE49-F238E27FC236}">
                <a16:creationId xmlns:a16="http://schemas.microsoft.com/office/drawing/2014/main" id="{6FBD03BB-B6AC-2CAB-F310-9D76C60661B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p>
        </p:txBody>
      </p:sp>
      <p:pic>
        <p:nvPicPr>
          <p:cNvPr id="2" name="Video_1">
            <a:hlinkClick r:id="" action="ppaction://media"/>
            <a:extLst>
              <a:ext uri="{FF2B5EF4-FFF2-40B4-BE49-F238E27FC236}">
                <a16:creationId xmlns:a16="http://schemas.microsoft.com/office/drawing/2014/main" id="{C13E8D37-F443-8283-A446-A706AD54A96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94882" y="1406759"/>
            <a:ext cx="11002235" cy="4776568"/>
          </a:xfrm>
          <a:prstGeom prst="rect">
            <a:avLst/>
          </a:prstGeom>
        </p:spPr>
      </p:pic>
      <p:sp>
        <p:nvSpPr>
          <p:cNvPr id="17" name="TextBox 16">
            <a:extLst>
              <a:ext uri="{FF2B5EF4-FFF2-40B4-BE49-F238E27FC236}">
                <a16:creationId xmlns:a16="http://schemas.microsoft.com/office/drawing/2014/main" id="{407693DC-F901-CE80-277F-F138A7DE7C55}"/>
              </a:ext>
            </a:extLst>
          </p:cNvPr>
          <p:cNvSpPr txBox="1"/>
          <p:nvPr/>
        </p:nvSpPr>
        <p:spPr>
          <a:xfrm>
            <a:off x="734292" y="1499092"/>
            <a:ext cx="1912447" cy="369332"/>
          </a:xfrm>
          <a:prstGeom prst="rect">
            <a:avLst/>
          </a:prstGeom>
          <a:noFill/>
        </p:spPr>
        <p:txBody>
          <a:bodyPr wrap="none" rtlCol="0">
            <a:spAutoFit/>
          </a:bodyPr>
          <a:lstStyle/>
          <a:p>
            <a:r>
              <a:rPr lang="en-US" altLang="ko-KR" b="1" dirty="0">
                <a:solidFill>
                  <a:schemeClr val="bg1"/>
                </a:solidFill>
              </a:rPr>
              <a:t>ERS</a:t>
            </a:r>
            <a:r>
              <a:rPr lang="ko-KR" altLang="en-US" b="1" dirty="0">
                <a:solidFill>
                  <a:schemeClr val="bg1"/>
                </a:solidFill>
              </a:rPr>
              <a:t>와 결합된 </a:t>
            </a:r>
            <a:r>
              <a:rPr lang="en-US" altLang="ko-KR" b="1" dirty="0">
                <a:solidFill>
                  <a:schemeClr val="bg1"/>
                </a:solidFill>
              </a:rPr>
              <a:t>ERC</a:t>
            </a:r>
            <a:endParaRPr lang="ko-KR" altLang="en-US" b="1" dirty="0">
              <a:solidFill>
                <a:schemeClr val="bg1"/>
              </a:solidFill>
            </a:endParaRPr>
          </a:p>
        </p:txBody>
      </p:sp>
      <p:sp>
        <p:nvSpPr>
          <p:cNvPr id="4" name="타원 3">
            <a:extLst>
              <a:ext uri="{FF2B5EF4-FFF2-40B4-BE49-F238E27FC236}">
                <a16:creationId xmlns:a16="http://schemas.microsoft.com/office/drawing/2014/main" id="{E4A44538-9085-DC43-533A-CDE70CDD117F}"/>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227540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IGF</a:t>
            </a:r>
            <a:r>
              <a:rPr lang="ko-KR" altLang="en-US" sz="3600" dirty="0"/>
              <a:t> </a:t>
            </a:r>
            <a:r>
              <a:rPr lang="en-US" altLang="ko-KR" sz="3600" dirty="0"/>
              <a:t>Code</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dirty="0">
                <a:solidFill>
                  <a:schemeClr val="tx2">
                    <a:lumMod val="60000"/>
                    <a:lumOff val="40000"/>
                  </a:schemeClr>
                </a:solidFill>
              </a:rPr>
              <a:t>연료준비실의 휴대용 소화기</a:t>
            </a:r>
          </a:p>
        </p:txBody>
      </p:sp>
      <p:sp>
        <p:nvSpPr>
          <p:cNvPr id="18" name="TextBox 17">
            <a:extLst>
              <a:ext uri="{FF2B5EF4-FFF2-40B4-BE49-F238E27FC236}">
                <a16:creationId xmlns:a16="http://schemas.microsoft.com/office/drawing/2014/main" id="{83876CB7-7AA5-CF82-4BF0-27FF05D26544}"/>
              </a:ext>
            </a:extLst>
          </p:cNvPr>
          <p:cNvSpPr txBox="1"/>
          <p:nvPr/>
        </p:nvSpPr>
        <p:spPr>
          <a:xfrm>
            <a:off x="486810" y="1639864"/>
            <a:ext cx="6468171" cy="2862322"/>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b="1" kern="0" dirty="0">
                <a:latin typeface="+mj-ea"/>
                <a:ea typeface="+mj-ea"/>
                <a:cs typeface="굴림" panose="020B0600000101010101" pitchFamily="50" charset="-127"/>
              </a:rPr>
              <a:t>(</a:t>
            </a:r>
            <a:r>
              <a:rPr lang="ko-KR" altLang="en-US" b="1" kern="0" dirty="0">
                <a:latin typeface="+mj-ea"/>
                <a:ea typeface="+mj-ea"/>
                <a:cs typeface="굴림" panose="020B0600000101010101" pitchFamily="50" charset="-127"/>
              </a:rPr>
              <a:t>개정요건</a:t>
            </a:r>
            <a:r>
              <a:rPr lang="en-US" altLang="ko-KR" b="1" kern="0" dirty="0">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타 협약 요건에 따라 요구되는 휴대용 소화기에 추가하여 최소 </a:t>
            </a:r>
            <a:r>
              <a:rPr lang="en-US" altLang="ko-KR" sz="1800" kern="0" dirty="0">
                <a:effectLst/>
                <a:latin typeface="+mj-ea"/>
                <a:ea typeface="+mj-ea"/>
                <a:cs typeface="굴림" panose="020B0600000101010101" pitchFamily="50" charset="-127"/>
              </a:rPr>
              <a:t>5kg </a:t>
            </a:r>
            <a:r>
              <a:rPr lang="ko-KR" altLang="en-US" sz="1800" kern="0" dirty="0">
                <a:effectLst/>
                <a:latin typeface="+mj-ea"/>
                <a:ea typeface="+mj-ea"/>
                <a:cs typeface="굴림" panose="020B0600000101010101" pitchFamily="50" charset="-127"/>
              </a:rPr>
              <a:t>용량의 휴대용 분말 소화기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개를 연료준비실</a:t>
            </a:r>
            <a:r>
              <a:rPr lang="en-US" altLang="ko-KR" sz="1800" kern="0" dirty="0">
                <a:effectLst/>
                <a:latin typeface="+mj-ea"/>
                <a:ea typeface="+mj-ea"/>
                <a:cs typeface="굴림" panose="020B0600000101010101" pitchFamily="50" charset="-127"/>
              </a:rPr>
              <a:t>(fuel preparation room)</a:t>
            </a:r>
            <a:r>
              <a:rPr lang="ko-KR" altLang="en-US" sz="1800" kern="0" dirty="0">
                <a:effectLst/>
                <a:latin typeface="+mj-ea"/>
                <a:ea typeface="+mj-ea"/>
                <a:cs typeface="굴림" panose="020B0600000101010101" pitchFamily="50" charset="-127"/>
              </a:rPr>
              <a:t>에 배치해야 함</a:t>
            </a:r>
            <a:r>
              <a:rPr lang="en-US" altLang="ko-KR" sz="1800" kern="0" dirty="0">
                <a:effectLst/>
                <a:latin typeface="+mj-ea"/>
                <a:ea typeface="+mj-ea"/>
                <a:cs typeface="굴림" panose="020B0600000101010101" pitchFamily="50" charset="-127"/>
              </a:rPr>
              <a:t>. (11.6.2</a:t>
            </a:r>
            <a:r>
              <a:rPr lang="ko-KR" altLang="en-US" sz="1800" kern="0" dirty="0">
                <a:effectLst/>
                <a:latin typeface="+mj-ea"/>
                <a:ea typeface="+mj-ea"/>
                <a:cs typeface="굴림" panose="020B0600000101010101" pitchFamily="50" charset="-127"/>
              </a:rPr>
              <a:t>항 개정</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indent="-342900" algn="just">
              <a:buFont typeface="Wingdings" panose="05000000000000000000" pitchFamily="2" charset="2"/>
              <a:buChar char=""/>
            </a:pPr>
            <a:r>
              <a:rPr lang="en-US" altLang="ko-KR" b="1" kern="0" dirty="0">
                <a:latin typeface="+mj-ea"/>
                <a:ea typeface="+mj-ea"/>
                <a:cs typeface="굴림" panose="020B0600000101010101" pitchFamily="50" charset="-127"/>
              </a:rPr>
              <a:t>(</a:t>
            </a:r>
            <a:r>
              <a:rPr lang="ko-KR" altLang="en-US" b="1" kern="0" dirty="0">
                <a:latin typeface="+mj-ea"/>
                <a:ea typeface="+mj-ea"/>
                <a:cs typeface="굴림" panose="020B0600000101010101" pitchFamily="50" charset="-127"/>
              </a:rPr>
              <a:t>적용</a:t>
            </a:r>
            <a:r>
              <a:rPr lang="en-US" altLang="ko-KR" b="1" kern="0" dirty="0">
                <a:latin typeface="+mj-ea"/>
                <a:ea typeface="+mj-ea"/>
                <a:cs typeface="굴림" panose="020B0600000101010101" pitchFamily="50" charset="-127"/>
              </a:rPr>
              <a:t>) </a:t>
            </a:r>
            <a:r>
              <a:rPr lang="en-US" altLang="ko-KR" sz="1800" kern="0" spc="0" dirty="0">
                <a:solidFill>
                  <a:srgbClr val="000000"/>
                </a:solidFill>
                <a:effectLst/>
                <a:uFill>
                  <a:solidFill>
                    <a:srgbClr val="000000"/>
                  </a:solidFill>
                </a:uFill>
                <a:latin typeface="+mj-ea"/>
                <a:ea typeface="+mj-ea"/>
              </a:rPr>
              <a:t>IGF Code </a:t>
            </a:r>
            <a:r>
              <a:rPr lang="ko-KR" altLang="en-US" sz="1800" kern="0" spc="0" dirty="0">
                <a:solidFill>
                  <a:srgbClr val="000000"/>
                </a:solidFill>
                <a:effectLst/>
                <a:uFill>
                  <a:solidFill>
                    <a:srgbClr val="000000"/>
                  </a:solidFill>
                </a:uFill>
                <a:latin typeface="+mj-ea"/>
                <a:ea typeface="+mj-ea"/>
              </a:rPr>
              <a:t>적용되는 모든 선박</a:t>
            </a:r>
            <a:r>
              <a:rPr lang="en-US" altLang="ko-KR" sz="1800" kern="0" spc="0" dirty="0">
                <a:solidFill>
                  <a:srgbClr val="000000"/>
                </a:solidFill>
                <a:effectLst/>
                <a:uFill>
                  <a:solidFill>
                    <a:srgbClr val="000000"/>
                  </a:solidFill>
                </a:uFill>
                <a:latin typeface="+mj-ea"/>
                <a:ea typeface="+mj-ea"/>
              </a:rPr>
              <a:t>. </a:t>
            </a:r>
            <a:r>
              <a:rPr lang="ko-KR" altLang="en-US" sz="1800" kern="0" spc="0" dirty="0">
                <a:solidFill>
                  <a:srgbClr val="000000"/>
                </a:solidFill>
                <a:effectLst/>
                <a:uFill>
                  <a:solidFill>
                    <a:srgbClr val="000000"/>
                  </a:solidFill>
                </a:uFill>
                <a:latin typeface="+mj-ea"/>
                <a:ea typeface="+mj-ea"/>
              </a:rPr>
              <a:t>단</a:t>
            </a:r>
            <a:r>
              <a:rPr lang="en-US" altLang="ko-KR" sz="1800" kern="0" spc="0" dirty="0">
                <a:solidFill>
                  <a:srgbClr val="000000"/>
                </a:solidFill>
                <a:effectLst/>
                <a:uFill>
                  <a:solidFill>
                    <a:srgbClr val="000000"/>
                  </a:solidFill>
                </a:uFill>
                <a:latin typeface="+mj-ea"/>
                <a:ea typeface="+mj-ea"/>
              </a:rPr>
              <a:t>, 2026.1.1 </a:t>
            </a:r>
            <a:r>
              <a:rPr lang="ko-KR" altLang="en-US" sz="1800" kern="0" spc="0" dirty="0">
                <a:solidFill>
                  <a:srgbClr val="000000"/>
                </a:solidFill>
                <a:effectLst/>
                <a:uFill>
                  <a:solidFill>
                    <a:srgbClr val="000000"/>
                  </a:solidFill>
                </a:uFill>
                <a:latin typeface="+mj-ea"/>
                <a:ea typeface="+mj-ea"/>
              </a:rPr>
              <a:t>전 건조된 현존선은 </a:t>
            </a:r>
            <a:r>
              <a:rPr lang="en-US" altLang="ko-KR" sz="1800" kern="0" spc="0" dirty="0">
                <a:solidFill>
                  <a:srgbClr val="000000"/>
                </a:solidFill>
                <a:effectLst/>
                <a:uFill>
                  <a:solidFill>
                    <a:srgbClr val="000000"/>
                  </a:solidFill>
                </a:uFill>
                <a:latin typeface="+mj-ea"/>
                <a:ea typeface="+mj-ea"/>
              </a:rPr>
              <a:t>2026.1.1 </a:t>
            </a:r>
            <a:r>
              <a:rPr lang="ko-KR" altLang="en-US" sz="1800" kern="0" spc="0" dirty="0">
                <a:solidFill>
                  <a:srgbClr val="000000"/>
                </a:solidFill>
                <a:effectLst/>
                <a:uFill>
                  <a:solidFill>
                    <a:srgbClr val="000000"/>
                  </a:solidFill>
                </a:uFill>
                <a:latin typeface="+mj-ea"/>
                <a:ea typeface="+mj-ea"/>
              </a:rPr>
              <a:t>이후 도래하는 첫번째 검사까지 조치</a:t>
            </a:r>
            <a:r>
              <a:rPr lang="en-US" altLang="ko-KR" sz="1800" kern="0" spc="0" dirty="0">
                <a:solidFill>
                  <a:srgbClr val="000000"/>
                </a:solidFill>
                <a:effectLst/>
                <a:uFill>
                  <a:solidFill>
                    <a:srgbClr val="000000"/>
                  </a:solidFill>
                </a:uFill>
                <a:latin typeface="+mj-ea"/>
                <a:ea typeface="+mj-ea"/>
              </a:rPr>
              <a:t>. </a:t>
            </a:r>
            <a:r>
              <a:rPr lang="ko-KR" altLang="en-US" sz="1800" kern="0" spc="0" dirty="0">
                <a:solidFill>
                  <a:srgbClr val="000000"/>
                </a:solidFill>
                <a:effectLst/>
                <a:uFill>
                  <a:solidFill>
                    <a:srgbClr val="000000"/>
                  </a:solidFill>
                </a:uFill>
                <a:latin typeface="+mj-ea"/>
                <a:ea typeface="+mj-ea"/>
              </a:rPr>
              <a:t> </a:t>
            </a: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p:txBody>
      </p:sp>
      <p:pic>
        <p:nvPicPr>
          <p:cNvPr id="7" name="그림 6" descr="Do I Need Powder Fire Extinguishers? - Dorset Fire Protection">
            <a:extLst>
              <a:ext uri="{FF2B5EF4-FFF2-40B4-BE49-F238E27FC236}">
                <a16:creationId xmlns:a16="http://schemas.microsoft.com/office/drawing/2014/main" id="{826783AC-677C-62A0-2100-710C6FE31EAA}"/>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artisticPaintBrush/>
                    </a14:imgEffect>
                    <a14:imgEffect>
                      <a14:saturation sat="300000"/>
                    </a14:imgEffect>
                  </a14:imgLayer>
                </a14:imgProps>
              </a:ext>
              <a:ext uri="{28A0092B-C50C-407E-A947-70E740481C1C}">
                <a14:useLocalDpi xmlns:a14="http://schemas.microsoft.com/office/drawing/2010/main" val="0"/>
              </a:ext>
            </a:extLst>
          </a:blip>
          <a:srcRect r="57002" b="34837"/>
          <a:stretch/>
        </p:blipFill>
        <p:spPr bwMode="auto">
          <a:xfrm>
            <a:off x="7235776" y="1639864"/>
            <a:ext cx="4390741" cy="4234857"/>
          </a:xfrm>
          <a:prstGeom prst="rect">
            <a:avLst/>
          </a:prstGeom>
          <a:noFill/>
          <a:ln>
            <a:noFill/>
          </a:ln>
          <a:extLst>
            <a:ext uri="{53640926-AAD7-44D8-BBD7-CCE9431645EC}">
              <a14:shadowObscured xmlns:a14="http://schemas.microsoft.com/office/drawing/2010/main"/>
            </a:ext>
          </a:extLst>
        </p:spPr>
      </p:pic>
      <p:sp>
        <p:nvSpPr>
          <p:cNvPr id="2" name="타원 1">
            <a:extLst>
              <a:ext uri="{FF2B5EF4-FFF2-40B4-BE49-F238E27FC236}">
                <a16:creationId xmlns:a16="http://schemas.microsoft.com/office/drawing/2014/main" id="{0F67DA2E-6129-B893-71F7-B53442C70404}"/>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41150255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IGF</a:t>
            </a:r>
            <a:r>
              <a:rPr lang="ko-KR" altLang="en-US" sz="3600" dirty="0"/>
              <a:t> </a:t>
            </a:r>
            <a:r>
              <a:rPr lang="en-US" altLang="ko-KR" sz="3600" dirty="0"/>
              <a:t>Code</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dirty="0" err="1">
                <a:solidFill>
                  <a:schemeClr val="tx2">
                    <a:lumMod val="60000"/>
                    <a:lumOff val="40000"/>
                  </a:schemeClr>
                </a:solidFill>
              </a:rPr>
              <a:t>벙커링</a:t>
            </a:r>
            <a:r>
              <a:rPr lang="ko-KR" altLang="en-US" sz="2400" dirty="0">
                <a:solidFill>
                  <a:schemeClr val="tx2">
                    <a:lumMod val="60000"/>
                    <a:lumOff val="40000"/>
                  </a:schemeClr>
                </a:solidFill>
              </a:rPr>
              <a:t> 작업</a:t>
            </a:r>
          </a:p>
        </p:txBody>
      </p:sp>
      <p:sp>
        <p:nvSpPr>
          <p:cNvPr id="18" name="TextBox 17">
            <a:extLst>
              <a:ext uri="{FF2B5EF4-FFF2-40B4-BE49-F238E27FC236}">
                <a16:creationId xmlns:a16="http://schemas.microsoft.com/office/drawing/2014/main" id="{83876CB7-7AA5-CF82-4BF0-27FF05D26544}"/>
              </a:ext>
            </a:extLst>
          </p:cNvPr>
          <p:cNvSpPr txBox="1"/>
          <p:nvPr/>
        </p:nvSpPr>
        <p:spPr>
          <a:xfrm>
            <a:off x="495058" y="1596096"/>
            <a:ext cx="5531669" cy="2585323"/>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ko-KR" altLang="en-US" sz="1800" kern="0" dirty="0" err="1">
                <a:effectLst/>
                <a:latin typeface="+mj-ea"/>
                <a:ea typeface="+mj-ea"/>
                <a:cs typeface="굴림" panose="020B0600000101010101" pitchFamily="50" charset="-127"/>
              </a:rPr>
              <a:t>벙커링</a:t>
            </a:r>
            <a:r>
              <a:rPr lang="ko-KR" altLang="en-US" sz="1800" kern="0" dirty="0">
                <a:effectLst/>
                <a:latin typeface="+mj-ea"/>
                <a:ea typeface="+mj-ea"/>
                <a:cs typeface="굴림" panose="020B0600000101010101" pitchFamily="50" charset="-127"/>
              </a:rPr>
              <a:t> 작업 개시 전</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선장 및 벙커업체가 서면을 통해 상호 합의해야 하는 사항에 </a:t>
            </a:r>
            <a:r>
              <a:rPr lang="ko-KR" altLang="en-US" sz="1800" b="1" u="sng" kern="0" dirty="0">
                <a:effectLst/>
                <a:latin typeface="+mj-ea"/>
                <a:ea typeface="+mj-ea"/>
                <a:cs typeface="굴림" panose="020B0600000101010101" pitchFamily="50" charset="-127"/>
              </a:rPr>
              <a:t>최소</a:t>
            </a:r>
            <a:r>
              <a:rPr lang="en-US" altLang="ko-KR" sz="1800" b="1" u="sng" kern="0" dirty="0">
                <a:effectLst/>
                <a:latin typeface="+mj-ea"/>
                <a:ea typeface="+mj-ea"/>
                <a:cs typeface="굴림" panose="020B0600000101010101" pitchFamily="50" charset="-127"/>
              </a:rPr>
              <a:t>/</a:t>
            </a:r>
            <a:r>
              <a:rPr lang="ko-KR" altLang="en-US" sz="1800" b="1" u="sng" kern="0" dirty="0">
                <a:effectLst/>
                <a:latin typeface="+mj-ea"/>
                <a:ea typeface="+mj-ea"/>
                <a:cs typeface="굴림" panose="020B0600000101010101" pitchFamily="50" charset="-127"/>
              </a:rPr>
              <a:t>최대 제한운송압력 및 온도</a:t>
            </a:r>
            <a:r>
              <a:rPr lang="en-US" altLang="ko-KR" sz="1800" b="1" u="sng" kern="0" dirty="0">
                <a:effectLst/>
                <a:latin typeface="+mj-ea"/>
                <a:ea typeface="+mj-ea"/>
                <a:cs typeface="굴림" panose="020B0600000101010101" pitchFamily="50" charset="-127"/>
              </a:rPr>
              <a:t>, </a:t>
            </a:r>
            <a:r>
              <a:rPr lang="ko-KR" altLang="en-US" sz="1800" b="1" u="sng" kern="0" dirty="0" err="1">
                <a:effectLst/>
                <a:latin typeface="+mj-ea"/>
                <a:ea typeface="+mj-ea"/>
                <a:cs typeface="굴림" panose="020B0600000101010101" pitchFamily="50" charset="-127"/>
              </a:rPr>
              <a:t>벙커링</a:t>
            </a:r>
            <a:r>
              <a:rPr lang="ko-KR" altLang="en-US" sz="1800" b="1" u="sng" kern="0" dirty="0">
                <a:effectLst/>
                <a:latin typeface="+mj-ea"/>
                <a:ea typeface="+mj-ea"/>
                <a:cs typeface="굴림" panose="020B0600000101010101" pitchFamily="50" charset="-127"/>
              </a:rPr>
              <a:t> 라인의 압력도출밸브 세팅</a:t>
            </a:r>
            <a:r>
              <a:rPr lang="ko-KR" altLang="en-US" sz="1800" kern="0" dirty="0">
                <a:effectLst/>
                <a:latin typeface="+mj-ea"/>
                <a:ea typeface="+mj-ea"/>
                <a:cs typeface="굴림" panose="020B0600000101010101" pitchFamily="50" charset="-127"/>
              </a:rPr>
              <a:t> 등을 추가함</a:t>
            </a:r>
            <a:r>
              <a:rPr lang="en-US" altLang="ko-KR" sz="1800" kern="0" dirty="0">
                <a:effectLst/>
                <a:latin typeface="+mj-ea"/>
                <a:ea typeface="+mj-ea"/>
                <a:cs typeface="굴림" panose="020B0600000101010101" pitchFamily="50" charset="-127"/>
              </a:rPr>
              <a:t>. (18.4.1.1</a:t>
            </a:r>
            <a:r>
              <a:rPr lang="ko-KR" altLang="en-US" sz="1800" kern="0" dirty="0">
                <a:effectLst/>
                <a:latin typeface="+mj-ea"/>
                <a:ea typeface="+mj-ea"/>
                <a:cs typeface="굴림" panose="020B0600000101010101" pitchFamily="50" charset="-127"/>
              </a:rPr>
              <a:t>항 개정</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indent="-342900" algn="just">
              <a:buFont typeface="Wingdings" panose="05000000000000000000" pitchFamily="2" charset="2"/>
              <a:buChar char=""/>
            </a:pPr>
            <a:r>
              <a:rPr lang="en-US" altLang="ko-KR" b="1" kern="0" dirty="0">
                <a:latin typeface="+mj-ea"/>
                <a:ea typeface="+mj-ea"/>
                <a:cs typeface="굴림" panose="020B0600000101010101" pitchFamily="50" charset="-127"/>
              </a:rPr>
              <a:t>(</a:t>
            </a:r>
            <a:r>
              <a:rPr lang="ko-KR" altLang="en-US" b="1" kern="0" dirty="0">
                <a:latin typeface="+mj-ea"/>
                <a:ea typeface="+mj-ea"/>
                <a:cs typeface="굴림" panose="020B0600000101010101" pitchFamily="50" charset="-127"/>
              </a:rPr>
              <a:t>적용</a:t>
            </a:r>
            <a:r>
              <a:rPr lang="en-US" altLang="ko-KR" b="1" kern="0" dirty="0">
                <a:latin typeface="+mj-ea"/>
                <a:ea typeface="+mj-ea"/>
                <a:cs typeface="굴림" panose="020B0600000101010101" pitchFamily="50" charset="-127"/>
              </a:rPr>
              <a:t>) </a:t>
            </a:r>
            <a:r>
              <a:rPr lang="en-US" altLang="ko-KR" sz="1800" kern="0" spc="0" dirty="0">
                <a:solidFill>
                  <a:srgbClr val="000000"/>
                </a:solidFill>
                <a:effectLst/>
                <a:uFill>
                  <a:solidFill>
                    <a:srgbClr val="000000"/>
                  </a:solidFill>
                </a:uFill>
                <a:latin typeface="+mj-ea"/>
                <a:ea typeface="+mj-ea"/>
              </a:rPr>
              <a:t>IGF Code </a:t>
            </a:r>
            <a:r>
              <a:rPr lang="ko-KR" altLang="en-US" sz="1800" kern="0" spc="0" dirty="0">
                <a:solidFill>
                  <a:srgbClr val="000000"/>
                </a:solidFill>
                <a:effectLst/>
                <a:uFill>
                  <a:solidFill>
                    <a:srgbClr val="000000"/>
                  </a:solidFill>
                </a:uFill>
                <a:latin typeface="+mj-ea"/>
                <a:ea typeface="+mj-ea"/>
              </a:rPr>
              <a:t>적용되는 모든 선박 </a:t>
            </a:r>
            <a:r>
              <a:rPr lang="en-US" altLang="ko-KR" sz="1800" kern="0" spc="0" dirty="0">
                <a:solidFill>
                  <a:srgbClr val="000000"/>
                </a:solidFill>
                <a:effectLst/>
                <a:uFill>
                  <a:solidFill>
                    <a:srgbClr val="000000"/>
                  </a:solidFill>
                </a:uFill>
                <a:latin typeface="+mj-ea"/>
                <a:ea typeface="+mj-ea"/>
              </a:rPr>
              <a:t>(</a:t>
            </a:r>
            <a:r>
              <a:rPr lang="ko-KR" altLang="en-US" sz="1800" kern="0" spc="0" dirty="0">
                <a:solidFill>
                  <a:srgbClr val="000000"/>
                </a:solidFill>
                <a:effectLst/>
                <a:uFill>
                  <a:solidFill>
                    <a:srgbClr val="000000"/>
                  </a:solidFill>
                </a:uFill>
                <a:latin typeface="+mj-ea"/>
                <a:ea typeface="+mj-ea"/>
              </a:rPr>
              <a:t>적용일</a:t>
            </a:r>
            <a:r>
              <a:rPr lang="en-US" altLang="ko-KR" sz="1800" kern="0" spc="0" dirty="0">
                <a:solidFill>
                  <a:srgbClr val="000000"/>
                </a:solidFill>
                <a:effectLst/>
                <a:uFill>
                  <a:solidFill>
                    <a:srgbClr val="000000"/>
                  </a:solidFill>
                </a:uFill>
                <a:latin typeface="+mj-ea"/>
                <a:ea typeface="+mj-ea"/>
              </a:rPr>
              <a:t>: 2026.1.1)</a:t>
            </a:r>
            <a:endParaRPr lang="ko-KR" altLang="en-US" sz="1800" kern="0" spc="-110" dirty="0">
              <a:solidFill>
                <a:srgbClr val="000000"/>
              </a:solidFill>
              <a:effectLst/>
              <a:latin typeface="한양신명조"/>
            </a:endParaRP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p:txBody>
      </p:sp>
      <p:pic>
        <p:nvPicPr>
          <p:cNvPr id="2" name="그림 1">
            <a:extLst>
              <a:ext uri="{FF2B5EF4-FFF2-40B4-BE49-F238E27FC236}">
                <a16:creationId xmlns:a16="http://schemas.microsoft.com/office/drawing/2014/main" id="{B4D574CA-1160-EB1A-BE2D-02681B3E8BD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01086" y="1636603"/>
            <a:ext cx="5093320" cy="3584794"/>
          </a:xfrm>
          <a:prstGeom prst="rect">
            <a:avLst/>
          </a:prstGeom>
          <a:noFill/>
          <a:ln>
            <a:noFill/>
          </a:ln>
        </p:spPr>
      </p:pic>
    </p:spTree>
    <p:extLst>
      <p:ext uri="{BB962C8B-B14F-4D97-AF65-F5344CB8AC3E}">
        <p14:creationId xmlns:p14="http://schemas.microsoft.com/office/powerpoint/2010/main" val="32955810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LSA</a:t>
            </a:r>
            <a:r>
              <a:rPr lang="ko-KR" altLang="en-US" sz="3600" dirty="0"/>
              <a:t> </a:t>
            </a:r>
            <a:r>
              <a:rPr lang="en-US" altLang="ko-KR" sz="3600" dirty="0"/>
              <a:t>Code, Chapter 2</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dirty="0">
                <a:solidFill>
                  <a:schemeClr val="tx2">
                    <a:lumMod val="60000"/>
                    <a:lumOff val="40000"/>
                  </a:schemeClr>
                </a:solidFill>
              </a:rPr>
              <a:t>구명조끼의 수중성능</a:t>
            </a:r>
          </a:p>
        </p:txBody>
      </p:sp>
      <p:sp>
        <p:nvSpPr>
          <p:cNvPr id="18" name="TextBox 17">
            <a:extLst>
              <a:ext uri="{FF2B5EF4-FFF2-40B4-BE49-F238E27FC236}">
                <a16:creationId xmlns:a16="http://schemas.microsoft.com/office/drawing/2014/main" id="{83876CB7-7AA5-CF82-4BF0-27FF05D26544}"/>
              </a:ext>
            </a:extLst>
          </p:cNvPr>
          <p:cNvSpPr txBox="1"/>
          <p:nvPr/>
        </p:nvSpPr>
        <p:spPr>
          <a:xfrm>
            <a:off x="536621" y="1596096"/>
            <a:ext cx="5912670" cy="3693319"/>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배경</a:t>
            </a:r>
            <a:r>
              <a:rPr lang="en-US" altLang="ko-KR" sz="1800" b="1" kern="0" dirty="0">
                <a:effectLst/>
                <a:latin typeface="+mj-ea"/>
                <a:ea typeface="+mj-ea"/>
                <a:cs typeface="굴림" panose="020B0600000101010101" pitchFamily="50" charset="-127"/>
              </a:rPr>
              <a:t>) </a:t>
            </a:r>
            <a:r>
              <a:rPr lang="en-US" altLang="ko-KR" sz="1800" kern="0" dirty="0">
                <a:effectLst/>
                <a:latin typeface="+mj-ea"/>
                <a:ea typeface="+mj-ea"/>
                <a:cs typeface="굴림" panose="020B0600000101010101" pitchFamily="50" charset="-127"/>
              </a:rPr>
              <a:t>LSA Code 2.2.1.6.2</a:t>
            </a:r>
            <a:r>
              <a:rPr lang="ko-KR" altLang="en-US" sz="1800" kern="0" dirty="0">
                <a:effectLst/>
                <a:latin typeface="+mj-ea"/>
                <a:ea typeface="+mj-ea"/>
                <a:cs typeface="굴림" panose="020B0600000101010101" pitchFamily="50" charset="-127"/>
              </a:rPr>
              <a:t>항이 구명조끼의 수중 성능을 개선하고 일관성을 보장할 수 있도록 금번 회기 개정됨</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개정사항</a:t>
            </a:r>
            <a:r>
              <a:rPr lang="en-US" altLang="ko-KR" sz="1800" b="1" kern="0" dirty="0">
                <a:effectLst/>
                <a:latin typeface="+mj-ea"/>
                <a:ea typeface="+mj-ea"/>
                <a:cs typeface="굴림" panose="020B0600000101010101" pitchFamily="50" charset="-127"/>
              </a:rPr>
              <a:t>) </a:t>
            </a:r>
            <a:r>
              <a:rPr lang="en-US" altLang="ko-KR" sz="1800" u="sng" kern="0" dirty="0">
                <a:effectLst/>
                <a:latin typeface="+mj-ea"/>
                <a:ea typeface="+mj-ea"/>
                <a:cs typeface="굴림" panose="020B0600000101010101" pitchFamily="50" charset="-127"/>
              </a:rPr>
              <a:t>2026</a:t>
            </a:r>
            <a:r>
              <a:rPr lang="ko-KR" altLang="en-US" sz="1800" u="sng" kern="0" dirty="0">
                <a:effectLst/>
                <a:latin typeface="+mj-ea"/>
                <a:ea typeface="+mj-ea"/>
                <a:cs typeface="굴림" panose="020B0600000101010101" pitchFamily="50" charset="-127"/>
              </a:rPr>
              <a:t>년 </a:t>
            </a:r>
            <a:r>
              <a:rPr lang="en-US" altLang="ko-KR" sz="1800" u="sng" kern="0" dirty="0">
                <a:effectLst/>
                <a:latin typeface="+mj-ea"/>
                <a:ea typeface="+mj-ea"/>
                <a:cs typeface="굴림" panose="020B0600000101010101" pitchFamily="50" charset="-127"/>
              </a:rPr>
              <a:t>1</a:t>
            </a:r>
            <a:r>
              <a:rPr lang="ko-KR" altLang="en-US" sz="1800" u="sng" kern="0" dirty="0">
                <a:effectLst/>
                <a:latin typeface="+mj-ea"/>
                <a:ea typeface="+mj-ea"/>
                <a:cs typeface="굴림" panose="020B0600000101010101" pitchFamily="50" charset="-127"/>
              </a:rPr>
              <a:t>월 </a:t>
            </a:r>
            <a:r>
              <a:rPr lang="en-US" altLang="ko-KR" sz="1800" u="sng" kern="0" dirty="0">
                <a:effectLst/>
                <a:latin typeface="+mj-ea"/>
                <a:ea typeface="+mj-ea"/>
                <a:cs typeface="굴림" panose="020B0600000101010101" pitchFamily="50" charset="-127"/>
              </a:rPr>
              <a:t>1</a:t>
            </a:r>
            <a:r>
              <a:rPr lang="ko-KR" altLang="en-US" sz="1800" u="sng" kern="0" dirty="0">
                <a:effectLst/>
                <a:latin typeface="+mj-ea"/>
                <a:ea typeface="+mj-ea"/>
                <a:cs typeface="굴림" panose="020B0600000101010101" pitchFamily="50" charset="-127"/>
              </a:rPr>
              <a:t>일 이후 선박에 보급되는 구명조끼</a:t>
            </a:r>
            <a:r>
              <a:rPr lang="ko-KR" altLang="en-US" sz="1800" kern="0" dirty="0">
                <a:effectLst/>
                <a:latin typeface="+mj-ea"/>
                <a:ea typeface="+mj-ea"/>
                <a:cs typeface="굴림" panose="020B0600000101010101" pitchFamily="50" charset="-127"/>
              </a:rPr>
              <a:t>는 의식이 없는 사람을 ‘입</a:t>
            </a:r>
            <a:r>
              <a:rPr lang="en-US" altLang="ko-KR" sz="1800" kern="0" dirty="0">
                <a:effectLst/>
                <a:latin typeface="+mj-ea"/>
                <a:ea typeface="+mj-ea"/>
                <a:cs typeface="굴림" panose="020B0600000101010101" pitchFamily="50" charset="-127"/>
              </a:rPr>
              <a:t>(mouth)’ </a:t>
            </a:r>
            <a:r>
              <a:rPr lang="ko-KR" altLang="en-US" sz="1800" kern="0" dirty="0">
                <a:effectLst/>
                <a:latin typeface="+mj-ea"/>
                <a:ea typeface="+mj-ea"/>
                <a:cs typeface="굴림" panose="020B0600000101010101" pitchFamily="50" charset="-127"/>
              </a:rPr>
              <a:t>뿐만 아니라 ‘코</a:t>
            </a:r>
            <a:r>
              <a:rPr lang="en-US" altLang="ko-KR" sz="1800" kern="0" dirty="0">
                <a:effectLst/>
                <a:latin typeface="+mj-ea"/>
                <a:ea typeface="+mj-ea"/>
                <a:cs typeface="굴림" panose="020B0600000101010101" pitchFamily="50" charset="-127"/>
              </a:rPr>
              <a:t>(nose)’ </a:t>
            </a:r>
            <a:r>
              <a:rPr lang="ko-KR" altLang="en-US" sz="1800" kern="0" dirty="0">
                <a:effectLst/>
                <a:latin typeface="+mj-ea"/>
                <a:ea typeface="+mj-ea"/>
                <a:cs typeface="굴림" panose="020B0600000101010101" pitchFamily="50" charset="-127"/>
              </a:rPr>
              <a:t>또한 물 밖에 나온 ‘얼굴</a:t>
            </a:r>
            <a:r>
              <a:rPr lang="en-US" altLang="ko-KR" sz="1800" kern="0" dirty="0">
                <a:effectLst/>
                <a:latin typeface="+mj-ea"/>
                <a:ea typeface="+mj-ea"/>
                <a:cs typeface="굴림" panose="020B0600000101010101" pitchFamily="50" charset="-127"/>
              </a:rPr>
              <a:t>-</a:t>
            </a:r>
            <a:r>
              <a:rPr lang="ko-KR" altLang="en-US" sz="1800" kern="0" dirty="0">
                <a:effectLst/>
                <a:latin typeface="+mj-ea"/>
                <a:ea typeface="+mj-ea"/>
                <a:cs typeface="굴림" panose="020B0600000101010101" pitchFamily="50" charset="-127"/>
              </a:rPr>
              <a:t>위</a:t>
            </a:r>
            <a:r>
              <a:rPr lang="en-US" altLang="ko-KR" sz="1800" kern="0" dirty="0">
                <a:effectLst/>
                <a:latin typeface="+mj-ea"/>
                <a:ea typeface="+mj-ea"/>
                <a:cs typeface="굴림" panose="020B0600000101010101" pitchFamily="50" charset="-127"/>
              </a:rPr>
              <a:t>(face-up)’ </a:t>
            </a:r>
            <a:r>
              <a:rPr lang="ko-KR" altLang="en-US" sz="1800" kern="0" dirty="0">
                <a:effectLst/>
                <a:latin typeface="+mj-ea"/>
                <a:ea typeface="+mj-ea"/>
                <a:cs typeface="굴림" panose="020B0600000101010101" pitchFamily="50" charset="-127"/>
              </a:rPr>
              <a:t>자세로 전환시킬 수 있는 부력 및 복원성을 가져야 함</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필요조치</a:t>
            </a:r>
            <a:r>
              <a:rPr lang="en-US" altLang="ko-KR" sz="1800" b="1"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관련 성능요건을 만족하는 제품 보급</a:t>
            </a: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p:txBody>
      </p:sp>
      <p:pic>
        <p:nvPicPr>
          <p:cNvPr id="14338" name="Picture 2" descr="Woman lying on back face up in water | Getty Images Gallery">
            <a:extLst>
              <a:ext uri="{FF2B5EF4-FFF2-40B4-BE49-F238E27FC236}">
                <a16:creationId xmlns:a16="http://schemas.microsoft.com/office/drawing/2014/main" id="{25D1FCF8-1D9F-5DE9-0CDD-AAA5C357A8B6}"/>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6803818" y="1667063"/>
            <a:ext cx="4919488" cy="34165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66677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LSA</a:t>
            </a:r>
            <a:r>
              <a:rPr lang="ko-KR" altLang="en-US" sz="3600" dirty="0"/>
              <a:t> </a:t>
            </a:r>
            <a:r>
              <a:rPr lang="en-US" altLang="ko-KR" sz="3600" dirty="0"/>
              <a:t>Code, Chapter 4</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dirty="0">
                <a:solidFill>
                  <a:schemeClr val="tx2">
                    <a:lumMod val="60000"/>
                    <a:lumOff val="40000"/>
                  </a:schemeClr>
                </a:solidFill>
              </a:rPr>
              <a:t>구명정 또는 구조정의 진수를 위한 단일 폴 및 </a:t>
            </a:r>
            <a:r>
              <a:rPr lang="ko-KR" altLang="en-US" sz="2400" dirty="0" err="1">
                <a:solidFill>
                  <a:schemeClr val="tx2">
                    <a:lumMod val="60000"/>
                    <a:lumOff val="40000"/>
                  </a:schemeClr>
                </a:solidFill>
              </a:rPr>
              <a:t>후크</a:t>
            </a:r>
            <a:r>
              <a:rPr lang="ko-KR" altLang="en-US" sz="2400" dirty="0">
                <a:solidFill>
                  <a:schemeClr val="tx2">
                    <a:lumMod val="60000"/>
                    <a:lumOff val="40000"/>
                  </a:schemeClr>
                </a:solidFill>
              </a:rPr>
              <a:t> 장치</a:t>
            </a:r>
          </a:p>
        </p:txBody>
      </p:sp>
      <p:sp>
        <p:nvSpPr>
          <p:cNvPr id="18" name="TextBox 17">
            <a:extLst>
              <a:ext uri="{FF2B5EF4-FFF2-40B4-BE49-F238E27FC236}">
                <a16:creationId xmlns:a16="http://schemas.microsoft.com/office/drawing/2014/main" id="{83876CB7-7AA5-CF82-4BF0-27FF05D26544}"/>
              </a:ext>
            </a:extLst>
          </p:cNvPr>
          <p:cNvSpPr txBox="1"/>
          <p:nvPr/>
        </p:nvSpPr>
        <p:spPr>
          <a:xfrm>
            <a:off x="453493" y="1503763"/>
            <a:ext cx="7187289" cy="5078313"/>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배경</a:t>
            </a:r>
            <a:r>
              <a:rPr lang="en-US" altLang="ko-KR" sz="1800" b="1" kern="0" dirty="0">
                <a:effectLst/>
                <a:latin typeface="+mj-ea"/>
                <a:ea typeface="+mj-ea"/>
                <a:cs typeface="굴림" panose="020B0600000101010101" pitchFamily="50" charset="-127"/>
              </a:rPr>
              <a:t>) </a:t>
            </a:r>
            <a:r>
              <a:rPr lang="en-US" altLang="ko-KR" sz="1800" kern="0" dirty="0">
                <a:effectLst/>
                <a:latin typeface="+mj-ea"/>
                <a:ea typeface="+mj-ea"/>
                <a:cs typeface="굴림" panose="020B0600000101010101" pitchFamily="50" charset="-127"/>
              </a:rPr>
              <a:t>LSA Code 4.4.7.6.17</a:t>
            </a:r>
            <a:r>
              <a:rPr lang="ko-KR" altLang="en-US" sz="1800" kern="0" dirty="0">
                <a:effectLst/>
                <a:latin typeface="+mj-ea"/>
                <a:ea typeface="+mj-ea"/>
                <a:cs typeface="굴림" panose="020B0600000101010101" pitchFamily="50" charset="-127"/>
              </a:rPr>
              <a:t>항에 따라 단일 폴 및 </a:t>
            </a:r>
            <a:r>
              <a:rPr lang="ko-KR" altLang="en-US" sz="1800" kern="0" dirty="0" err="1">
                <a:effectLst/>
                <a:latin typeface="+mj-ea"/>
                <a:ea typeface="+mj-ea"/>
                <a:cs typeface="굴림" panose="020B0600000101010101" pitchFamily="50" charset="-127"/>
              </a:rPr>
              <a:t>후크</a:t>
            </a:r>
            <a:r>
              <a:rPr lang="ko-KR" altLang="en-US" sz="1800" kern="0" dirty="0">
                <a:effectLst/>
                <a:latin typeface="+mj-ea"/>
                <a:ea typeface="+mj-ea"/>
                <a:cs typeface="굴림" panose="020B0600000101010101" pitchFamily="50" charset="-127"/>
              </a:rPr>
              <a:t> 장치는 코드의 </a:t>
            </a:r>
            <a:r>
              <a:rPr lang="en-US" altLang="ko-KR" sz="1800" kern="0" dirty="0">
                <a:effectLst/>
                <a:latin typeface="+mj-ea"/>
                <a:ea typeface="+mj-ea"/>
                <a:cs typeface="굴림" panose="020B0600000101010101" pitchFamily="50" charset="-127"/>
              </a:rPr>
              <a:t>4.4.7.6</a:t>
            </a:r>
            <a:r>
              <a:rPr lang="ko-KR" altLang="en-US" sz="1800" kern="0" dirty="0">
                <a:effectLst/>
                <a:latin typeface="+mj-ea"/>
                <a:ea typeface="+mj-ea"/>
                <a:cs typeface="굴림" panose="020B0600000101010101" pitchFamily="50" charset="-127"/>
              </a:rPr>
              <a:t>항 하 일부요건의 적용을 면제받을 수 있음</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그러나 그러한 면제가 부하이탈성능이 있는 단일 폴 및 </a:t>
            </a:r>
            <a:r>
              <a:rPr lang="ko-KR" altLang="en-US" sz="1800" kern="0" dirty="0" err="1">
                <a:effectLst/>
                <a:latin typeface="+mj-ea"/>
                <a:ea typeface="+mj-ea"/>
                <a:cs typeface="굴림" panose="020B0600000101010101" pitchFamily="50" charset="-127"/>
              </a:rPr>
              <a:t>후크</a:t>
            </a:r>
            <a:r>
              <a:rPr lang="ko-KR" altLang="en-US" sz="1800" kern="0" dirty="0">
                <a:effectLst/>
                <a:latin typeface="+mj-ea"/>
                <a:ea typeface="+mj-ea"/>
                <a:cs typeface="굴림" panose="020B0600000101010101" pitchFamily="50" charset="-127"/>
              </a:rPr>
              <a:t> 장치에도 해당되는지 여부는 충분히 명확하지 않았음</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개정사항 </a:t>
            </a:r>
            <a:r>
              <a:rPr lang="en-US" altLang="ko-KR" sz="1800" b="1" kern="0" dirty="0">
                <a:effectLst/>
                <a:latin typeface="+mj-ea"/>
                <a:ea typeface="+mj-ea"/>
                <a:cs typeface="굴림" panose="020B0600000101010101" pitchFamily="50" charset="-127"/>
              </a:rPr>
              <a:t>1) </a:t>
            </a:r>
            <a:r>
              <a:rPr lang="ko-KR" altLang="en-US" sz="1800" kern="0" dirty="0">
                <a:effectLst/>
                <a:latin typeface="+mj-ea"/>
                <a:ea typeface="+mj-ea"/>
                <a:cs typeface="굴림" panose="020B0600000101010101" pitchFamily="50" charset="-127"/>
              </a:rPr>
              <a:t>이와 관련 개정된 </a:t>
            </a:r>
            <a:r>
              <a:rPr lang="en-US" altLang="ko-KR" sz="1800" kern="0" dirty="0">
                <a:effectLst/>
                <a:latin typeface="+mj-ea"/>
                <a:ea typeface="+mj-ea"/>
                <a:cs typeface="굴림" panose="020B0600000101010101" pitchFamily="50" charset="-127"/>
              </a:rPr>
              <a:t>4.4.7.6.17</a:t>
            </a:r>
            <a:r>
              <a:rPr lang="ko-KR" altLang="en-US" sz="1800" kern="0" dirty="0">
                <a:effectLst/>
                <a:latin typeface="+mj-ea"/>
                <a:ea typeface="+mj-ea"/>
                <a:cs typeface="굴림" panose="020B0600000101010101" pitchFamily="50" charset="-127"/>
              </a:rPr>
              <a:t>항은 </a:t>
            </a:r>
            <a:r>
              <a:rPr lang="ko-KR" altLang="en-US" sz="1800" u="sng" kern="0" dirty="0">
                <a:effectLst/>
                <a:latin typeface="+mj-ea"/>
                <a:ea typeface="+mj-ea"/>
                <a:cs typeface="굴림" panose="020B0600000101010101" pitchFamily="50" charset="-127"/>
              </a:rPr>
              <a:t>단일 폴 및 </a:t>
            </a:r>
            <a:r>
              <a:rPr lang="ko-KR" altLang="en-US" sz="1800" u="sng" kern="0" dirty="0" err="1">
                <a:effectLst/>
                <a:latin typeface="+mj-ea"/>
                <a:ea typeface="+mj-ea"/>
                <a:cs typeface="굴림" panose="020B0600000101010101" pitchFamily="50" charset="-127"/>
              </a:rPr>
              <a:t>후크</a:t>
            </a:r>
            <a:r>
              <a:rPr lang="ko-KR" altLang="en-US" sz="1800" u="sng" kern="0" dirty="0">
                <a:effectLst/>
                <a:latin typeface="+mj-ea"/>
                <a:ea typeface="+mj-ea"/>
                <a:cs typeface="굴림" panose="020B0600000101010101" pitchFamily="50" charset="-127"/>
              </a:rPr>
              <a:t> 장치에 부하이탈성능이 없는 경우에만 부하이탈장치와 관련된 요건들이 적용될 필요가 없다고 문구를 명확히 함</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또한</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개정된 </a:t>
            </a:r>
            <a:r>
              <a:rPr lang="en-US" altLang="ko-KR" sz="1800" kern="0" dirty="0">
                <a:effectLst/>
                <a:latin typeface="+mj-ea"/>
                <a:ea typeface="+mj-ea"/>
                <a:cs typeface="굴림" panose="020B0600000101010101" pitchFamily="50" charset="-127"/>
              </a:rPr>
              <a:t>4.4.7.6.17</a:t>
            </a:r>
            <a:r>
              <a:rPr lang="ko-KR" altLang="en-US" sz="1800" kern="0" dirty="0">
                <a:effectLst/>
                <a:latin typeface="+mj-ea"/>
                <a:ea typeface="+mj-ea"/>
                <a:cs typeface="굴림" panose="020B0600000101010101" pitchFamily="50" charset="-127"/>
              </a:rPr>
              <a:t>항 내에서 </a:t>
            </a:r>
            <a:r>
              <a:rPr lang="en-US" altLang="ko-KR" sz="1800" u="sng" kern="0" dirty="0">
                <a:effectLst/>
                <a:latin typeface="+mj-ea"/>
                <a:ea typeface="+mj-ea"/>
                <a:cs typeface="굴림" panose="020B0600000101010101" pitchFamily="50" charset="-127"/>
              </a:rPr>
              <a:t>4.4.7.6.8</a:t>
            </a:r>
            <a:r>
              <a:rPr lang="ko-KR" altLang="en-US" sz="1800" u="sng" kern="0" dirty="0">
                <a:effectLst/>
                <a:latin typeface="+mj-ea"/>
                <a:ea typeface="+mj-ea"/>
                <a:cs typeface="굴림" panose="020B0600000101010101" pitchFamily="50" charset="-127"/>
              </a:rPr>
              <a:t>항은 더 이상 면제될 수 있는 사항 중 하나로 식별되지 않음</a:t>
            </a:r>
            <a:r>
              <a:rPr lang="en-US" altLang="ko-KR" sz="1800" kern="0" dirty="0">
                <a:effectLst/>
                <a:latin typeface="+mj-ea"/>
                <a:ea typeface="+mj-ea"/>
                <a:cs typeface="굴림" panose="020B0600000101010101" pitchFamily="50" charset="-127"/>
              </a:rPr>
              <a:t>. (4.4.7.6.17</a:t>
            </a:r>
            <a:r>
              <a:rPr lang="ko-KR" altLang="en-US" sz="1800" kern="0" dirty="0">
                <a:effectLst/>
                <a:latin typeface="+mj-ea"/>
                <a:ea typeface="+mj-ea"/>
                <a:cs typeface="굴림" panose="020B0600000101010101" pitchFamily="50" charset="-127"/>
              </a:rPr>
              <a:t>항 개정</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개정사항 </a:t>
            </a:r>
            <a:r>
              <a:rPr lang="en-US" altLang="ko-KR" sz="1800" b="1" kern="0" dirty="0">
                <a:effectLst/>
                <a:latin typeface="+mj-ea"/>
                <a:ea typeface="+mj-ea"/>
                <a:cs typeface="굴림" panose="020B0600000101010101" pitchFamily="50" charset="-127"/>
              </a:rPr>
              <a:t>2) </a:t>
            </a:r>
            <a:r>
              <a:rPr lang="en-US" altLang="ko-KR" sz="1800" kern="0" dirty="0">
                <a:effectLst/>
                <a:latin typeface="+mj-ea"/>
                <a:ea typeface="+mj-ea"/>
                <a:cs typeface="굴림" panose="020B0600000101010101" pitchFamily="50" charset="-127"/>
              </a:rPr>
              <a:t>4.4.7.6.8</a:t>
            </a:r>
            <a:r>
              <a:rPr lang="ko-KR" altLang="en-US" sz="1800" kern="0" dirty="0">
                <a:effectLst/>
                <a:latin typeface="+mj-ea"/>
                <a:ea typeface="+mj-ea"/>
                <a:cs typeface="굴림" panose="020B0600000101010101" pitchFamily="50" charset="-127"/>
              </a:rPr>
              <a:t>항은 보트의 회수 시 우발적 이탈의 방지를 어떠한 경우에도 보장할 수 있도록 </a:t>
            </a:r>
            <a:r>
              <a:rPr lang="ko-KR" altLang="en-US" sz="1800" kern="0" dirty="0" err="1">
                <a:effectLst/>
                <a:latin typeface="+mj-ea"/>
                <a:ea typeface="+mj-ea"/>
                <a:cs typeface="굴림" panose="020B0600000101010101" pitchFamily="50" charset="-127"/>
              </a:rPr>
              <a:t>후크가</a:t>
            </a:r>
            <a:r>
              <a:rPr lang="ko-KR" altLang="en-US" sz="1800" kern="0" dirty="0">
                <a:effectLst/>
                <a:latin typeface="+mj-ea"/>
                <a:ea typeface="+mj-ea"/>
                <a:cs typeface="굴림" panose="020B0600000101010101" pitchFamily="50" charset="-127"/>
              </a:rPr>
              <a:t> </a:t>
            </a:r>
            <a:r>
              <a:rPr lang="ko-KR" altLang="en-US" sz="1800" kern="0" dirty="0" err="1">
                <a:effectLst/>
                <a:latin typeface="+mj-ea"/>
                <a:ea typeface="+mj-ea"/>
                <a:cs typeface="굴림" panose="020B0600000101010101" pitchFamily="50" charset="-127"/>
              </a:rPr>
              <a:t>리셋되지</a:t>
            </a:r>
            <a:r>
              <a:rPr lang="ko-KR" altLang="en-US" sz="1800" kern="0" dirty="0">
                <a:effectLst/>
                <a:latin typeface="+mj-ea"/>
                <a:ea typeface="+mj-ea"/>
                <a:cs typeface="굴림" panose="020B0600000101010101" pitchFamily="50" charset="-127"/>
              </a:rPr>
              <a:t> 않는 한 그 형식과 상관없이 어떠한 하중도 지지할 수 없도록 개정됨</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적용</a:t>
            </a:r>
            <a:r>
              <a:rPr lang="en-US" altLang="ko-KR" sz="1800" b="1" kern="0" dirty="0">
                <a:effectLst/>
                <a:latin typeface="+mj-ea"/>
                <a:ea typeface="+mj-ea"/>
                <a:cs typeface="굴림" panose="020B0600000101010101" pitchFamily="50" charset="-127"/>
              </a:rPr>
              <a:t>) </a:t>
            </a:r>
            <a:r>
              <a:rPr lang="en-US" altLang="ko-KR" sz="1800" kern="0" dirty="0">
                <a:effectLst/>
                <a:latin typeface="+mn-ea"/>
                <a:cs typeface="굴림" panose="020B0600000101010101" pitchFamily="50" charset="-127"/>
              </a:rPr>
              <a:t>2026</a:t>
            </a:r>
            <a:r>
              <a:rPr lang="ko-KR" altLang="ko-KR" sz="1800" kern="0" dirty="0">
                <a:effectLst/>
                <a:latin typeface="+mn-ea"/>
                <a:cs typeface="굴림" panose="020B0600000101010101" pitchFamily="50" charset="-127"/>
              </a:rPr>
              <a:t>년</a:t>
            </a:r>
            <a:r>
              <a:rPr lang="en-US" altLang="ko-KR" sz="1800" kern="0" dirty="0">
                <a:effectLst/>
                <a:latin typeface="+mn-ea"/>
                <a:cs typeface="굴림" panose="020B0600000101010101" pitchFamily="50" charset="-127"/>
              </a:rPr>
              <a:t> 1</a:t>
            </a:r>
            <a:r>
              <a:rPr lang="ko-KR" altLang="ko-KR" sz="1800" kern="0" dirty="0">
                <a:effectLst/>
                <a:latin typeface="+mn-ea"/>
                <a:cs typeface="굴림" panose="020B0600000101010101" pitchFamily="50" charset="-127"/>
              </a:rPr>
              <a:t>월</a:t>
            </a:r>
            <a:r>
              <a:rPr lang="en-US" altLang="ko-KR" sz="1800" kern="0" dirty="0">
                <a:effectLst/>
                <a:latin typeface="+mn-ea"/>
                <a:cs typeface="굴림" panose="020B0600000101010101" pitchFamily="50" charset="-127"/>
              </a:rPr>
              <a:t> 1</a:t>
            </a:r>
            <a:r>
              <a:rPr lang="ko-KR" altLang="ko-KR" sz="1800" kern="0" dirty="0">
                <a:effectLst/>
                <a:latin typeface="+mn-ea"/>
                <a:cs typeface="굴림" panose="020B0600000101010101" pitchFamily="50" charset="-127"/>
              </a:rPr>
              <a:t>일 이후 설치되는 구명정 또는 구조정의 이탈장치에 적용</a:t>
            </a:r>
            <a:r>
              <a:rPr lang="en-US" altLang="ko-KR" sz="1800" kern="0" dirty="0">
                <a:effectLst/>
                <a:latin typeface="+mn-ea"/>
                <a:cs typeface="굴림" panose="020B0600000101010101" pitchFamily="50" charset="-127"/>
              </a:rPr>
              <a:t> </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p:txBody>
      </p:sp>
      <p:pic>
        <p:nvPicPr>
          <p:cNvPr id="2" name="그림 1" descr="야외, 하늘, 보트, 배이(가) 표시된 사진&#10;&#10;자동 생성된 설명">
            <a:extLst>
              <a:ext uri="{FF2B5EF4-FFF2-40B4-BE49-F238E27FC236}">
                <a16:creationId xmlns:a16="http://schemas.microsoft.com/office/drawing/2014/main" id="{2093CD61-D650-51D9-C691-CDAA6BE5E52D}"/>
              </a:ext>
            </a:extLst>
          </p:cNvPr>
          <p:cNvPicPr>
            <a:picLocks noChangeAspect="1"/>
          </p:cNvPicPr>
          <p:nvPr/>
        </p:nvPicPr>
        <p:blipFill rotWithShape="1">
          <a:blip r:embed="rId3">
            <a:clrChange>
              <a:clrFrom>
                <a:srgbClr val="ACC0D9"/>
              </a:clrFrom>
              <a:clrTo>
                <a:srgbClr val="ACC0D9">
                  <a:alpha val="0"/>
                </a:srgbClr>
              </a:clrTo>
            </a:clrChange>
            <a:extLst>
              <a:ext uri="{28A0092B-C50C-407E-A947-70E740481C1C}">
                <a14:useLocalDpi xmlns:a14="http://schemas.microsoft.com/office/drawing/2010/main" val="0"/>
              </a:ext>
            </a:extLst>
          </a:blip>
          <a:srcRect l="26020" r="27955" b="40560"/>
          <a:stretch/>
        </p:blipFill>
        <p:spPr bwMode="auto">
          <a:xfrm>
            <a:off x="7827331" y="1646399"/>
            <a:ext cx="3772630" cy="465049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802552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LSA</a:t>
            </a:r>
            <a:r>
              <a:rPr lang="ko-KR" altLang="en-US" sz="3600" dirty="0"/>
              <a:t> </a:t>
            </a:r>
            <a:r>
              <a:rPr lang="en-US" altLang="ko-KR" sz="3600" dirty="0"/>
              <a:t>Code, Chapter 6</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dirty="0" err="1">
                <a:solidFill>
                  <a:schemeClr val="tx2">
                    <a:lumMod val="60000"/>
                    <a:lumOff val="40000"/>
                  </a:schemeClr>
                </a:solidFill>
              </a:rPr>
              <a:t>생존정</a:t>
            </a:r>
            <a:r>
              <a:rPr lang="ko-KR" altLang="en-US" sz="2400" dirty="0">
                <a:solidFill>
                  <a:schemeClr val="tx2">
                    <a:lumMod val="60000"/>
                    <a:lumOff val="40000"/>
                  </a:schemeClr>
                </a:solidFill>
              </a:rPr>
              <a:t> 및 구조정의 강하속도</a:t>
            </a:r>
          </a:p>
        </p:txBody>
      </p:sp>
      <p:sp>
        <p:nvSpPr>
          <p:cNvPr id="18" name="TextBox 17">
            <a:extLst>
              <a:ext uri="{FF2B5EF4-FFF2-40B4-BE49-F238E27FC236}">
                <a16:creationId xmlns:a16="http://schemas.microsoft.com/office/drawing/2014/main" id="{83876CB7-7AA5-CF82-4BF0-27FF05D26544}"/>
              </a:ext>
            </a:extLst>
          </p:cNvPr>
          <p:cNvSpPr txBox="1"/>
          <p:nvPr/>
        </p:nvSpPr>
        <p:spPr>
          <a:xfrm>
            <a:off x="477321" y="1503763"/>
            <a:ext cx="5745112" cy="5078313"/>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b="1" kern="0" dirty="0">
                <a:latin typeface="+mj-ea"/>
                <a:ea typeface="+mj-ea"/>
                <a:cs typeface="굴림" panose="020B0600000101010101" pitchFamily="50" charset="-127"/>
              </a:rPr>
              <a:t>(</a:t>
            </a:r>
            <a:r>
              <a:rPr lang="ko-KR" altLang="en-US" b="1" kern="0" dirty="0">
                <a:latin typeface="+mj-ea"/>
                <a:ea typeface="+mj-ea"/>
                <a:cs typeface="굴림" panose="020B0600000101010101" pitchFamily="50" charset="-127"/>
              </a:rPr>
              <a:t>배경</a:t>
            </a:r>
            <a:r>
              <a:rPr lang="en-US" altLang="ko-KR" b="1" kern="0" dirty="0">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기존 </a:t>
            </a:r>
            <a:r>
              <a:rPr lang="en-US" altLang="ko-KR" sz="1800" kern="0" dirty="0">
                <a:effectLst/>
                <a:latin typeface="+mj-ea"/>
                <a:ea typeface="+mj-ea"/>
                <a:cs typeface="굴림" panose="020B0600000101010101" pitchFamily="50" charset="-127"/>
              </a:rPr>
              <a:t>LSA Code 6.1.2.8</a:t>
            </a:r>
            <a:r>
              <a:rPr lang="ko-KR" altLang="en-US" sz="1800" kern="0" dirty="0">
                <a:effectLst/>
                <a:latin typeface="+mj-ea"/>
                <a:ea typeface="+mj-ea"/>
                <a:cs typeface="굴림" panose="020B0600000101010101" pitchFamily="50" charset="-127"/>
              </a:rPr>
              <a:t>항에서는 </a:t>
            </a:r>
            <a:r>
              <a:rPr lang="ko-KR" altLang="en-US" sz="1800" kern="0" dirty="0" err="1">
                <a:effectLst/>
                <a:latin typeface="+mj-ea"/>
                <a:ea typeface="+mj-ea"/>
                <a:cs typeface="굴림" panose="020B0600000101010101" pitchFamily="50" charset="-127"/>
              </a:rPr>
              <a:t>생존정</a:t>
            </a:r>
            <a:r>
              <a:rPr lang="ko-KR" altLang="en-US" sz="1800" kern="0" dirty="0">
                <a:effectLst/>
                <a:latin typeface="+mj-ea"/>
                <a:ea typeface="+mj-ea"/>
                <a:cs typeface="굴림" panose="020B0600000101010101" pitchFamily="50" charset="-127"/>
              </a:rPr>
              <a:t> 및 구조정의 최소강하속도는 그 설치높이에 비례하는 공식에 의해 결정됨</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이에 따라 선박 크기 및 </a:t>
            </a:r>
            <a:r>
              <a:rPr lang="ko-KR" altLang="en-US" sz="1800" kern="0" dirty="0" err="1">
                <a:effectLst/>
                <a:latin typeface="+mj-ea"/>
                <a:ea typeface="+mj-ea"/>
                <a:cs typeface="굴림" panose="020B0600000101010101" pitchFamily="50" charset="-127"/>
              </a:rPr>
              <a:t>건현의</a:t>
            </a:r>
            <a:r>
              <a:rPr lang="ko-KR" altLang="en-US" sz="1800" kern="0" dirty="0">
                <a:effectLst/>
                <a:latin typeface="+mj-ea"/>
                <a:ea typeface="+mj-ea"/>
                <a:cs typeface="굴림" panose="020B0600000101010101" pitchFamily="50" charset="-127"/>
              </a:rPr>
              <a:t> 증가는 지나치게 빠른 강하속도로 이어져 탑승자의 안전을 위협할 수 있다는 우려가 제기됨</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개정요건</a:t>
            </a:r>
            <a:r>
              <a:rPr lang="en-US" altLang="ko-KR" sz="1800" b="1"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이러한 우려를 해결하기 위해 </a:t>
            </a:r>
            <a:r>
              <a:rPr lang="en-US" altLang="ko-KR" sz="1800" kern="0" dirty="0">
                <a:effectLst/>
                <a:latin typeface="+mj-ea"/>
                <a:ea typeface="+mj-ea"/>
                <a:cs typeface="굴림" panose="020B0600000101010101" pitchFamily="50" charset="-127"/>
              </a:rPr>
              <a:t>MSC 108</a:t>
            </a:r>
            <a:r>
              <a:rPr lang="ko-KR" altLang="en-US" sz="1800" kern="0" dirty="0">
                <a:effectLst/>
                <a:latin typeface="+mj-ea"/>
                <a:ea typeface="+mj-ea"/>
                <a:cs typeface="굴림" panose="020B0600000101010101" pitchFamily="50" charset="-127"/>
              </a:rPr>
              <a:t>은 </a:t>
            </a:r>
            <a:r>
              <a:rPr lang="en-US" altLang="ko-KR" sz="1800" kern="0" dirty="0">
                <a:effectLst/>
                <a:latin typeface="+mj-ea"/>
                <a:ea typeface="+mj-ea"/>
                <a:cs typeface="굴림" panose="020B0600000101010101" pitchFamily="50" charset="-127"/>
              </a:rPr>
              <a:t>LSA Code 6.1.2.8</a:t>
            </a:r>
            <a:r>
              <a:rPr lang="ko-KR" altLang="en-US" sz="1800" kern="0" dirty="0">
                <a:effectLst/>
                <a:latin typeface="+mj-ea"/>
                <a:ea typeface="+mj-ea"/>
                <a:cs typeface="굴림" panose="020B0600000101010101" pitchFamily="50" charset="-127"/>
              </a:rPr>
              <a:t>항 및 </a:t>
            </a:r>
            <a:r>
              <a:rPr lang="en-US" altLang="ko-KR" sz="1800" kern="0" dirty="0">
                <a:effectLst/>
                <a:latin typeface="+mj-ea"/>
                <a:ea typeface="+mj-ea"/>
                <a:cs typeface="굴림" panose="020B0600000101010101" pitchFamily="50" charset="-127"/>
              </a:rPr>
              <a:t>6.1.2.10</a:t>
            </a:r>
            <a:r>
              <a:rPr lang="ko-KR" altLang="en-US" sz="1800" kern="0" dirty="0">
                <a:effectLst/>
                <a:latin typeface="+mj-ea"/>
                <a:ea typeface="+mj-ea"/>
                <a:cs typeface="굴림" panose="020B0600000101010101" pitchFamily="50" charset="-127"/>
              </a:rPr>
              <a:t>항의 개정을 채택하였으며 우측 그래프와 같이 최소강하속도의 상한치를 </a:t>
            </a:r>
            <a:r>
              <a:rPr lang="en-US" altLang="ko-KR" sz="1800" kern="0" dirty="0">
                <a:effectLst/>
                <a:latin typeface="+mj-ea"/>
                <a:ea typeface="+mj-ea"/>
                <a:cs typeface="굴림" panose="020B0600000101010101" pitchFamily="50" charset="-127"/>
              </a:rPr>
              <a:t>1.0 m/s</a:t>
            </a:r>
            <a:r>
              <a:rPr lang="ko-KR" altLang="en-US" sz="1800" kern="0" dirty="0">
                <a:effectLst/>
                <a:latin typeface="+mj-ea"/>
                <a:ea typeface="+mj-ea"/>
                <a:cs typeface="굴림" panose="020B0600000101010101" pitchFamily="50" charset="-127"/>
              </a:rPr>
              <a:t>로 설정하고 최대강하속도를 </a:t>
            </a:r>
            <a:r>
              <a:rPr lang="en-US" altLang="ko-KR" sz="1800" kern="0" dirty="0">
                <a:effectLst/>
                <a:latin typeface="+mj-ea"/>
                <a:ea typeface="+mj-ea"/>
                <a:cs typeface="굴림" panose="020B0600000101010101" pitchFamily="50" charset="-127"/>
              </a:rPr>
              <a:t>1.3 m/s</a:t>
            </a:r>
            <a:r>
              <a:rPr lang="ko-KR" altLang="en-US" sz="1800" kern="0" dirty="0">
                <a:effectLst/>
                <a:latin typeface="+mj-ea"/>
                <a:ea typeface="+mj-ea"/>
                <a:cs typeface="굴림" panose="020B0600000101010101" pitchFamily="50" charset="-127"/>
              </a:rPr>
              <a:t>로 제한함</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indent="-342900" algn="just">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적용</a:t>
            </a:r>
            <a:r>
              <a:rPr lang="en-US" altLang="ko-KR" sz="1800" b="1" kern="0" dirty="0">
                <a:effectLst/>
                <a:latin typeface="+mj-ea"/>
                <a:ea typeface="+mj-ea"/>
                <a:cs typeface="굴림" panose="020B0600000101010101" pitchFamily="50" charset="-127"/>
              </a:rPr>
              <a:t>) </a:t>
            </a:r>
            <a:r>
              <a:rPr lang="en-US" altLang="ko-KR" sz="1800" kern="0" dirty="0">
                <a:effectLst/>
                <a:latin typeface="+mn-ea"/>
                <a:cs typeface="굴림" panose="020B0600000101010101" pitchFamily="50" charset="-127"/>
              </a:rPr>
              <a:t>2026</a:t>
            </a:r>
            <a:r>
              <a:rPr lang="ko-KR" altLang="ko-KR" sz="1800" kern="0" dirty="0">
                <a:effectLst/>
                <a:latin typeface="+mn-ea"/>
                <a:cs typeface="굴림" panose="020B0600000101010101" pitchFamily="50" charset="-127"/>
              </a:rPr>
              <a:t>년</a:t>
            </a:r>
            <a:r>
              <a:rPr lang="en-US" altLang="ko-KR" sz="1800" kern="0" dirty="0">
                <a:effectLst/>
                <a:latin typeface="+mn-ea"/>
                <a:cs typeface="굴림" panose="020B0600000101010101" pitchFamily="50" charset="-127"/>
              </a:rPr>
              <a:t> 1</a:t>
            </a:r>
            <a:r>
              <a:rPr lang="ko-KR" altLang="ko-KR" sz="1800" kern="0" dirty="0">
                <a:effectLst/>
                <a:latin typeface="+mn-ea"/>
                <a:cs typeface="굴림" panose="020B0600000101010101" pitchFamily="50" charset="-127"/>
              </a:rPr>
              <a:t>월</a:t>
            </a:r>
            <a:r>
              <a:rPr lang="en-US" altLang="ko-KR" sz="1800" kern="0" dirty="0">
                <a:effectLst/>
                <a:latin typeface="+mn-ea"/>
                <a:cs typeface="굴림" panose="020B0600000101010101" pitchFamily="50" charset="-127"/>
              </a:rPr>
              <a:t> 1</a:t>
            </a:r>
            <a:r>
              <a:rPr lang="ko-KR" altLang="ko-KR" sz="1800" kern="0" dirty="0">
                <a:effectLst/>
                <a:latin typeface="+mn-ea"/>
                <a:cs typeface="굴림" panose="020B0600000101010101" pitchFamily="50" charset="-127"/>
              </a:rPr>
              <a:t>일 이후 설치되는 </a:t>
            </a:r>
            <a:r>
              <a:rPr lang="ko-KR" altLang="en-US" sz="1800" kern="0" dirty="0" err="1">
                <a:effectLst/>
                <a:latin typeface="+mn-ea"/>
                <a:cs typeface="굴림" panose="020B0600000101010101" pitchFamily="50" charset="-127"/>
              </a:rPr>
              <a:t>생존정</a:t>
            </a:r>
            <a:r>
              <a:rPr lang="ko-KR" altLang="ko-KR" sz="1800" kern="0" dirty="0">
                <a:effectLst/>
                <a:latin typeface="+mn-ea"/>
                <a:cs typeface="굴림" panose="020B0600000101010101" pitchFamily="50" charset="-127"/>
              </a:rPr>
              <a:t> 또는 구조정의 </a:t>
            </a:r>
            <a:r>
              <a:rPr lang="ko-KR" altLang="en-US" sz="1800" kern="0" dirty="0">
                <a:effectLst/>
                <a:latin typeface="+mn-ea"/>
                <a:cs typeface="굴림" panose="020B0600000101010101" pitchFamily="50" charset="-127"/>
              </a:rPr>
              <a:t>진수장치</a:t>
            </a:r>
            <a:r>
              <a:rPr lang="ko-KR" altLang="ko-KR" sz="1800" kern="0" dirty="0">
                <a:effectLst/>
                <a:latin typeface="+mn-ea"/>
                <a:cs typeface="굴림" panose="020B0600000101010101" pitchFamily="50" charset="-127"/>
              </a:rPr>
              <a:t>에 적용</a:t>
            </a:r>
            <a:r>
              <a:rPr lang="en-US" altLang="ko-KR" sz="1800" kern="0" dirty="0">
                <a:effectLst/>
                <a:latin typeface="+mn-ea"/>
                <a:cs typeface="굴림" panose="020B0600000101010101" pitchFamily="50" charset="-127"/>
              </a:rPr>
              <a:t> </a:t>
            </a:r>
          </a:p>
          <a:p>
            <a:pPr marL="342900" indent="-342900" algn="just">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indent="-342900" algn="just">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필요조치</a:t>
            </a:r>
            <a:r>
              <a:rPr lang="en-US" altLang="ko-KR" sz="1800" b="1" kern="0" dirty="0">
                <a:effectLst/>
                <a:latin typeface="+mj-ea"/>
                <a:ea typeface="+mj-ea"/>
                <a:cs typeface="굴림" panose="020B0600000101010101" pitchFamily="50" charset="-127"/>
              </a:rPr>
              <a:t>)</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조선소는 </a:t>
            </a:r>
            <a:r>
              <a:rPr lang="ko-KR" altLang="en-US" sz="1800" kern="0" dirty="0" err="1">
                <a:effectLst/>
                <a:latin typeface="+mj-ea"/>
                <a:ea typeface="+mj-ea"/>
                <a:cs typeface="굴림" panose="020B0600000101010101" pitchFamily="50" charset="-127"/>
              </a:rPr>
              <a:t>생존정</a:t>
            </a:r>
            <a:r>
              <a:rPr lang="ko-KR" altLang="en-US" sz="1800" kern="0" dirty="0">
                <a:effectLst/>
                <a:latin typeface="+mj-ea"/>
                <a:ea typeface="+mj-ea"/>
                <a:cs typeface="굴림" panose="020B0600000101010101" pitchFamily="50" charset="-127"/>
              </a:rPr>
              <a:t> 또는 구조정 진수장치의 </a:t>
            </a:r>
            <a:r>
              <a:rPr lang="en-US" altLang="ko-KR" kern="0" dirty="0">
                <a:latin typeface="+mj-ea"/>
                <a:ea typeface="+mj-ea"/>
                <a:cs typeface="굴림" panose="020B0600000101010101" pitchFamily="50" charset="-127"/>
              </a:rPr>
              <a:t>Onboard Test </a:t>
            </a:r>
            <a:r>
              <a:rPr lang="ko-KR" altLang="en-US" sz="1800" kern="0" dirty="0">
                <a:effectLst/>
                <a:latin typeface="+mj-ea"/>
                <a:ea typeface="+mj-ea"/>
                <a:cs typeface="굴림" panose="020B0600000101010101" pitchFamily="50" charset="-127"/>
              </a:rPr>
              <a:t>시 하강속도를 만족할 수 있도록 조치</a:t>
            </a:r>
            <a:endParaRPr lang="en-US" altLang="ko-KR" sz="1800" kern="0" dirty="0">
              <a:effectLst/>
              <a:latin typeface="+mj-ea"/>
              <a:ea typeface="+mj-ea"/>
              <a:cs typeface="굴림" panose="020B0600000101010101" pitchFamily="50" charset="-127"/>
            </a:endParaRPr>
          </a:p>
        </p:txBody>
      </p:sp>
      <p:graphicFrame>
        <p:nvGraphicFramePr>
          <p:cNvPr id="2" name="차트 1">
            <a:extLst>
              <a:ext uri="{FF2B5EF4-FFF2-40B4-BE49-F238E27FC236}">
                <a16:creationId xmlns:a16="http://schemas.microsoft.com/office/drawing/2014/main" id="{6681308E-3815-00DD-843B-051FF64B88B1}"/>
              </a:ext>
            </a:extLst>
          </p:cNvPr>
          <p:cNvGraphicFramePr/>
          <p:nvPr>
            <p:extLst>
              <p:ext uri="{D42A27DB-BD31-4B8C-83A1-F6EECF244321}">
                <p14:modId xmlns:p14="http://schemas.microsoft.com/office/powerpoint/2010/main" val="2986864811"/>
              </p:ext>
            </p:extLst>
          </p:nvPr>
        </p:nvGraphicFramePr>
        <p:xfrm>
          <a:off x="6421581" y="1412220"/>
          <a:ext cx="5293097" cy="4656071"/>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 Box 1">
            <a:extLst>
              <a:ext uri="{FF2B5EF4-FFF2-40B4-BE49-F238E27FC236}">
                <a16:creationId xmlns:a16="http://schemas.microsoft.com/office/drawing/2014/main" id="{EC2B0FDF-10EC-6EB5-2CCB-EE870F0CD4A1}"/>
              </a:ext>
            </a:extLst>
          </p:cNvPr>
          <p:cNvSpPr txBox="1"/>
          <p:nvPr/>
        </p:nvSpPr>
        <p:spPr>
          <a:xfrm>
            <a:off x="7506238" y="4446879"/>
            <a:ext cx="4009292" cy="369332"/>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just" latinLnBrk="1"/>
            <a:r>
              <a:rPr lang="en-US" sz="1600" b="1" kern="100" dirty="0">
                <a:effectLst/>
                <a:latin typeface="맑은 고딕" panose="020B0503020000020004" pitchFamily="50" charset="-127"/>
                <a:ea typeface="맑은 고딕" panose="020B0503020000020004" pitchFamily="50" charset="-127"/>
                <a:cs typeface="Times New Roman" panose="02020603050405020304" pitchFamily="18" charset="0"/>
              </a:rPr>
              <a:t>S=0.4+0.02H, or 1.0, whichever is less</a:t>
            </a:r>
            <a:endParaRPr lang="ko-KR" sz="16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p:txBody>
      </p:sp>
      <p:sp>
        <p:nvSpPr>
          <p:cNvPr id="5" name="타원 4">
            <a:extLst>
              <a:ext uri="{FF2B5EF4-FFF2-40B4-BE49-F238E27FC236}">
                <a16:creationId xmlns:a16="http://schemas.microsoft.com/office/drawing/2014/main" id="{B65C96A8-6F81-7BE2-10A0-4872FAE993E0}"/>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3536355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Grain</a:t>
            </a:r>
            <a:r>
              <a:rPr lang="ko-KR" altLang="en-US" sz="3600" dirty="0"/>
              <a:t> </a:t>
            </a:r>
            <a:r>
              <a:rPr lang="en-US" altLang="ko-KR" sz="3600" dirty="0"/>
              <a:t>Code</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dirty="0">
                <a:solidFill>
                  <a:schemeClr val="tx2">
                    <a:lumMod val="60000"/>
                    <a:lumOff val="40000"/>
                  </a:schemeClr>
                </a:solidFill>
              </a:rPr>
              <a:t>곡물운송을 위한 신규 적재조건</a:t>
            </a:r>
          </a:p>
        </p:txBody>
      </p:sp>
      <p:sp>
        <p:nvSpPr>
          <p:cNvPr id="18" name="TextBox 17">
            <a:extLst>
              <a:ext uri="{FF2B5EF4-FFF2-40B4-BE49-F238E27FC236}">
                <a16:creationId xmlns:a16="http://schemas.microsoft.com/office/drawing/2014/main" id="{83876CB7-7AA5-CF82-4BF0-27FF05D26544}"/>
              </a:ext>
            </a:extLst>
          </p:cNvPr>
          <p:cNvSpPr txBox="1"/>
          <p:nvPr/>
        </p:nvSpPr>
        <p:spPr>
          <a:xfrm>
            <a:off x="501984" y="1650376"/>
            <a:ext cx="5968089" cy="4247317"/>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b="1" kern="0" dirty="0">
                <a:latin typeface="+mj-ea"/>
                <a:ea typeface="+mj-ea"/>
                <a:cs typeface="굴림" panose="020B0600000101010101" pitchFamily="50" charset="-127"/>
              </a:rPr>
              <a:t>(</a:t>
            </a:r>
            <a:r>
              <a:rPr lang="ko-KR" altLang="en-US" b="1" kern="0" dirty="0">
                <a:latin typeface="+mj-ea"/>
                <a:ea typeface="+mj-ea"/>
                <a:cs typeface="굴림" panose="020B0600000101010101" pitchFamily="50" charset="-127"/>
              </a:rPr>
              <a:t>배경</a:t>
            </a:r>
            <a:r>
              <a:rPr lang="en-US" altLang="ko-KR" b="1" kern="0" dirty="0">
                <a:latin typeface="+mj-ea"/>
                <a:ea typeface="+mj-ea"/>
                <a:cs typeface="굴림" panose="020B0600000101010101" pitchFamily="50" charset="-127"/>
              </a:rPr>
              <a:t>) </a:t>
            </a:r>
            <a:r>
              <a:rPr lang="en-US" altLang="ko-KR" sz="1800" kern="0" dirty="0">
                <a:effectLst/>
                <a:latin typeface="+mj-ea"/>
                <a:ea typeface="+mj-ea"/>
                <a:cs typeface="굴림" panose="020B0600000101010101" pitchFamily="50" charset="-127"/>
              </a:rPr>
              <a:t>Grain Code</a:t>
            </a:r>
            <a:r>
              <a:rPr lang="ko-KR" altLang="en-US" sz="1800" kern="0" dirty="0">
                <a:effectLst/>
                <a:latin typeface="+mj-ea"/>
                <a:ea typeface="+mj-ea"/>
                <a:cs typeface="굴림" panose="020B0600000101010101" pitchFamily="50" charset="-127"/>
              </a:rPr>
              <a:t>는 지난 </a:t>
            </a:r>
            <a:r>
              <a:rPr lang="en-US" altLang="ko-KR" sz="1800" kern="0" dirty="0">
                <a:effectLst/>
                <a:latin typeface="+mj-ea"/>
                <a:ea typeface="+mj-ea"/>
                <a:cs typeface="굴림" panose="020B0600000101010101" pitchFamily="50" charset="-127"/>
              </a:rPr>
              <a:t>1991</a:t>
            </a:r>
            <a:r>
              <a:rPr lang="ko-KR" altLang="en-US" sz="1800" kern="0" dirty="0">
                <a:effectLst/>
                <a:latin typeface="+mj-ea"/>
                <a:ea typeface="+mj-ea"/>
                <a:cs typeface="굴림" panose="020B0600000101010101" pitchFamily="50" charset="-127"/>
              </a:rPr>
              <a:t>년 결의서 </a:t>
            </a:r>
            <a:r>
              <a:rPr lang="en-US" altLang="ko-KR" sz="1800" kern="0" dirty="0">
                <a:effectLst/>
                <a:latin typeface="+mj-ea"/>
                <a:ea typeface="+mj-ea"/>
                <a:cs typeface="굴림" panose="020B0600000101010101" pitchFamily="50" charset="-127"/>
              </a:rPr>
              <a:t>MSC.23(59)</a:t>
            </a:r>
            <a:r>
              <a:rPr lang="ko-KR" altLang="en-US" sz="1800" kern="0" dirty="0">
                <a:effectLst/>
                <a:latin typeface="+mj-ea"/>
                <a:ea typeface="+mj-ea"/>
                <a:cs typeface="굴림" panose="020B0600000101010101" pitchFamily="50" charset="-127"/>
              </a:rPr>
              <a:t>로 채택된 이래 </a:t>
            </a:r>
            <a:r>
              <a:rPr lang="en-US" altLang="ko-KR" sz="1800" kern="0" dirty="0">
                <a:effectLst/>
                <a:latin typeface="+mj-ea"/>
                <a:ea typeface="+mj-ea"/>
                <a:cs typeface="굴림" panose="020B0600000101010101" pitchFamily="50" charset="-127"/>
              </a:rPr>
              <a:t>30</a:t>
            </a:r>
            <a:r>
              <a:rPr lang="ko-KR" altLang="en-US" sz="1800" kern="0" dirty="0">
                <a:effectLst/>
                <a:latin typeface="+mj-ea"/>
                <a:ea typeface="+mj-ea"/>
                <a:cs typeface="굴림" panose="020B0600000101010101" pitchFamily="50" charset="-127"/>
              </a:rPr>
              <a:t>여년 동안 어떠한 개정도 없이 </a:t>
            </a:r>
            <a:r>
              <a:rPr lang="en-US" altLang="ko-KR" sz="1800" kern="0" dirty="0">
                <a:effectLst/>
                <a:latin typeface="+mj-ea"/>
                <a:ea typeface="+mj-ea"/>
                <a:cs typeface="굴림" panose="020B0600000101010101" pitchFamily="50" charset="-127"/>
              </a:rPr>
              <a:t>SOLAS VI</a:t>
            </a:r>
            <a:r>
              <a:rPr lang="ko-KR" altLang="en-US" sz="1800" kern="0" dirty="0">
                <a:effectLst/>
                <a:latin typeface="+mj-ea"/>
                <a:ea typeface="+mj-ea"/>
                <a:cs typeface="굴림" panose="020B0600000101010101" pitchFamily="50" charset="-127"/>
              </a:rPr>
              <a:t>장 파트</a:t>
            </a:r>
            <a:r>
              <a:rPr lang="en-US" altLang="ko-KR" sz="1800" kern="0" dirty="0">
                <a:effectLst/>
                <a:latin typeface="+mj-ea"/>
                <a:ea typeface="+mj-ea"/>
                <a:cs typeface="굴림" panose="020B0600000101010101" pitchFamily="50" charset="-127"/>
              </a:rPr>
              <a:t>C</a:t>
            </a:r>
            <a:r>
              <a:rPr lang="ko-KR" altLang="en-US" sz="1800" kern="0" dirty="0">
                <a:effectLst/>
                <a:latin typeface="+mj-ea"/>
                <a:ea typeface="+mj-ea"/>
                <a:cs typeface="굴림" panose="020B0600000101010101" pitchFamily="50" charset="-127"/>
              </a:rPr>
              <a:t>에 따라 강제규정으로서 시행된 바 있음</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개정요건</a:t>
            </a:r>
            <a:r>
              <a:rPr lang="en-US" altLang="ko-KR" sz="1800" b="1" kern="0" dirty="0">
                <a:effectLst/>
                <a:latin typeface="+mj-ea"/>
                <a:ea typeface="+mj-ea"/>
                <a:cs typeface="굴림" panose="020B0600000101010101" pitchFamily="50" charset="-127"/>
              </a:rPr>
              <a:t>) </a:t>
            </a:r>
            <a:r>
              <a:rPr lang="en-US" altLang="ko-KR" sz="1800" kern="0" dirty="0">
                <a:effectLst/>
                <a:latin typeface="+mj-ea"/>
                <a:ea typeface="+mj-ea"/>
                <a:cs typeface="굴림" panose="020B0600000101010101" pitchFamily="50" charset="-127"/>
              </a:rPr>
              <a:t>'</a:t>
            </a:r>
            <a:r>
              <a:rPr lang="ko-KR" altLang="en-US" sz="1800" kern="0" dirty="0">
                <a:effectLst/>
                <a:latin typeface="+mj-ea"/>
                <a:ea typeface="+mj-ea"/>
                <a:cs typeface="굴림" panose="020B0600000101010101" pitchFamily="50" charset="-127"/>
              </a:rPr>
              <a:t>끝단의 평탄화 없이 해치개구에서 부분적으로 채워지는 특수적합구획 </a:t>
            </a:r>
            <a:r>
              <a:rPr lang="en-US" altLang="ko-KR" sz="1800" kern="0" dirty="0">
                <a:effectLst/>
                <a:latin typeface="+mj-ea"/>
                <a:ea typeface="+mj-ea"/>
                <a:cs typeface="굴림" panose="020B0600000101010101" pitchFamily="50" charset="-127"/>
              </a:rPr>
              <a:t>(specially suitable compartment partly filled in way of the hatch opening, with ends untrimmed)'</a:t>
            </a:r>
            <a:r>
              <a:rPr lang="ko-KR" altLang="en-US" sz="1800" kern="0" dirty="0">
                <a:effectLst/>
                <a:latin typeface="+mj-ea"/>
                <a:ea typeface="+mj-ea"/>
                <a:cs typeface="굴림" panose="020B0600000101010101" pitchFamily="50" charset="-127"/>
              </a:rPr>
              <a:t>이라는 새로운 등급의 적재 조건을 도입하고 그러한 조건 하의 곡물운송요건을 수립함</a:t>
            </a: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적용</a:t>
            </a:r>
            <a:r>
              <a:rPr lang="en-US" altLang="ko-KR" sz="1800" b="1" kern="0" dirty="0">
                <a:effectLst/>
                <a:latin typeface="+mj-ea"/>
                <a:ea typeface="+mj-ea"/>
                <a:cs typeface="굴림" panose="020B0600000101010101" pitchFamily="50" charset="-127"/>
              </a:rPr>
              <a:t>) </a:t>
            </a:r>
            <a:r>
              <a:rPr lang="en-US" altLang="ko-KR" sz="1800" kern="0" dirty="0">
                <a:solidFill>
                  <a:srgbClr val="000000"/>
                </a:solidFill>
                <a:effectLst/>
                <a:latin typeface="+mn-ea"/>
                <a:cs typeface="굴림" panose="020B0600000101010101" pitchFamily="50" charset="-127"/>
              </a:rPr>
              <a:t>2026</a:t>
            </a:r>
            <a:r>
              <a:rPr lang="ko-KR" altLang="ko-KR" sz="1800" kern="0" dirty="0">
                <a:solidFill>
                  <a:srgbClr val="000000"/>
                </a:solidFill>
                <a:effectLst/>
                <a:latin typeface="+mn-ea"/>
                <a:cs typeface="굴림" panose="020B0600000101010101" pitchFamily="50" charset="-127"/>
              </a:rPr>
              <a:t>년</a:t>
            </a:r>
            <a:r>
              <a:rPr lang="en-US" altLang="ko-KR" sz="1800" kern="0" dirty="0">
                <a:solidFill>
                  <a:srgbClr val="000000"/>
                </a:solidFill>
                <a:effectLst/>
                <a:latin typeface="+mn-ea"/>
                <a:cs typeface="굴림" panose="020B0600000101010101" pitchFamily="50" charset="-127"/>
              </a:rPr>
              <a:t> 1</a:t>
            </a:r>
            <a:r>
              <a:rPr lang="ko-KR" altLang="ko-KR" sz="1800" kern="0" dirty="0">
                <a:solidFill>
                  <a:srgbClr val="000000"/>
                </a:solidFill>
                <a:effectLst/>
                <a:latin typeface="+mn-ea"/>
                <a:cs typeface="굴림" panose="020B0600000101010101" pitchFamily="50" charset="-127"/>
              </a:rPr>
              <a:t>월</a:t>
            </a:r>
            <a:r>
              <a:rPr lang="en-US" altLang="ko-KR" sz="1800" kern="0" dirty="0">
                <a:solidFill>
                  <a:srgbClr val="000000"/>
                </a:solidFill>
                <a:effectLst/>
                <a:latin typeface="+mn-ea"/>
                <a:cs typeface="굴림" panose="020B0600000101010101" pitchFamily="50" charset="-127"/>
              </a:rPr>
              <a:t> 1</a:t>
            </a:r>
            <a:r>
              <a:rPr lang="ko-KR" altLang="ko-KR" sz="1800" kern="0" dirty="0">
                <a:solidFill>
                  <a:srgbClr val="000000"/>
                </a:solidFill>
                <a:effectLst/>
                <a:latin typeface="+mn-ea"/>
                <a:cs typeface="굴림" panose="020B0600000101010101" pitchFamily="50" charset="-127"/>
              </a:rPr>
              <a:t>일부터 신규 적재조건에 따라 곡물을 운송하고자 하는 모든 화물선</a:t>
            </a:r>
            <a:endParaRPr lang="en-US" altLang="ko-KR" sz="1800" kern="0" dirty="0">
              <a:effectLst/>
              <a:latin typeface="+mn-ea"/>
              <a:cs typeface="굴림" panose="020B0600000101010101" pitchFamily="50" charset="-127"/>
            </a:endParaRP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p:txBody>
      </p:sp>
      <p:pic>
        <p:nvPicPr>
          <p:cNvPr id="2" name="그림 1" descr="텍스트, 스크린샷, 도표, 라인이(가) 표시된 사진&#10;&#10;자동 생성된 설명">
            <a:extLst>
              <a:ext uri="{FF2B5EF4-FFF2-40B4-BE49-F238E27FC236}">
                <a16:creationId xmlns:a16="http://schemas.microsoft.com/office/drawing/2014/main" id="{EF63A035-2293-F60E-DE58-2E313615A3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86733" y="1432615"/>
            <a:ext cx="5216511" cy="3545011"/>
          </a:xfrm>
          <a:prstGeom prst="rect">
            <a:avLst/>
          </a:prstGeom>
        </p:spPr>
      </p:pic>
    </p:spTree>
    <p:extLst>
      <p:ext uri="{BB962C8B-B14F-4D97-AF65-F5344CB8AC3E}">
        <p14:creationId xmlns:p14="http://schemas.microsoft.com/office/powerpoint/2010/main" val="2392736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Resolution</a:t>
            </a:r>
            <a:r>
              <a:rPr lang="ko-KR" altLang="en-US" sz="3600" dirty="0"/>
              <a:t> </a:t>
            </a:r>
            <a:r>
              <a:rPr lang="en-US" altLang="ko-KR" sz="3600" dirty="0"/>
              <a:t>MSC.402(96)</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dirty="0">
                <a:solidFill>
                  <a:schemeClr val="tx2">
                    <a:lumMod val="60000"/>
                    <a:lumOff val="40000"/>
                  </a:schemeClr>
                </a:solidFill>
              </a:rPr>
              <a:t>환기설비가 설치된 전폐형 구명정의 연차정밀검사</a:t>
            </a:r>
          </a:p>
        </p:txBody>
      </p:sp>
      <p:sp>
        <p:nvSpPr>
          <p:cNvPr id="18" name="TextBox 17">
            <a:extLst>
              <a:ext uri="{FF2B5EF4-FFF2-40B4-BE49-F238E27FC236}">
                <a16:creationId xmlns:a16="http://schemas.microsoft.com/office/drawing/2014/main" id="{83876CB7-7AA5-CF82-4BF0-27FF05D26544}"/>
              </a:ext>
            </a:extLst>
          </p:cNvPr>
          <p:cNvSpPr txBox="1"/>
          <p:nvPr/>
        </p:nvSpPr>
        <p:spPr>
          <a:xfrm>
            <a:off x="501985" y="1587127"/>
            <a:ext cx="6016579" cy="4524315"/>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결의서 </a:t>
            </a:r>
            <a:r>
              <a:rPr lang="en-US" altLang="ko-KR" sz="1800" b="1" kern="0" dirty="0">
                <a:effectLst/>
                <a:latin typeface="+mj-ea"/>
                <a:ea typeface="+mj-ea"/>
                <a:cs typeface="굴림" panose="020B0600000101010101" pitchFamily="50" charset="-127"/>
              </a:rPr>
              <a:t>MSC.402(96) </a:t>
            </a:r>
            <a:r>
              <a:rPr lang="ko-KR" altLang="en-US" sz="1800" b="1" kern="0" dirty="0">
                <a:effectLst/>
                <a:latin typeface="+mj-ea"/>
                <a:ea typeface="+mj-ea"/>
                <a:cs typeface="굴림" panose="020B0600000101010101" pitchFamily="50" charset="-127"/>
              </a:rPr>
              <a:t>이란</a:t>
            </a:r>
            <a:r>
              <a:rPr lang="en-US" altLang="ko-KR" b="1" kern="0" dirty="0">
                <a:latin typeface="+mj-ea"/>
                <a:ea typeface="+mj-ea"/>
                <a:cs typeface="굴림" panose="020B0600000101010101" pitchFamily="50" charset="-127"/>
              </a:rPr>
              <a:t>?)</a:t>
            </a:r>
            <a:r>
              <a:rPr lang="en-US" altLang="ko-KR" kern="0" dirty="0">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은 </a:t>
            </a:r>
            <a:r>
              <a:rPr lang="en-US" altLang="ko-KR" sz="1800" kern="0" dirty="0">
                <a:effectLst/>
                <a:latin typeface="+mj-ea"/>
                <a:ea typeface="+mj-ea"/>
                <a:cs typeface="굴림" panose="020B0600000101010101" pitchFamily="50" charset="-127"/>
              </a:rPr>
              <a:t>SOLAS regulation III/20.11</a:t>
            </a:r>
            <a:r>
              <a:rPr lang="ko-KR" altLang="en-US" sz="1800" kern="0" dirty="0">
                <a:effectLst/>
                <a:latin typeface="+mj-ea"/>
                <a:ea typeface="+mj-ea"/>
                <a:cs typeface="굴림" panose="020B0600000101010101" pitchFamily="50" charset="-127"/>
              </a:rPr>
              <a:t>을 뒷받침하며 구명정</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구조정</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진수장치 및 이탈장치를 서비스하는 전문공급자의 승인 및 활동에 대한 상세요건을 제공하는 강제 </a:t>
            </a:r>
            <a:r>
              <a:rPr lang="en-US" altLang="ko-KR" sz="1800" kern="0" dirty="0">
                <a:effectLst/>
                <a:latin typeface="+mj-ea"/>
                <a:ea typeface="+mj-ea"/>
                <a:cs typeface="굴림" panose="020B0600000101010101" pitchFamily="50" charset="-127"/>
              </a:rPr>
              <a:t>IMO </a:t>
            </a:r>
            <a:r>
              <a:rPr lang="ko-KR" altLang="en-US" sz="1800" kern="0" dirty="0">
                <a:effectLst/>
                <a:latin typeface="+mj-ea"/>
                <a:ea typeface="+mj-ea"/>
                <a:cs typeface="굴림" panose="020B0600000101010101" pitchFamily="50" charset="-127"/>
              </a:rPr>
              <a:t>문서임</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b="1" kern="0" dirty="0">
                <a:latin typeface="+mj-ea"/>
                <a:ea typeface="+mj-ea"/>
                <a:cs typeface="굴림" panose="020B0600000101010101" pitchFamily="50" charset="-127"/>
              </a:rPr>
              <a:t>(</a:t>
            </a:r>
            <a:r>
              <a:rPr lang="ko-KR" altLang="en-US" b="1" kern="0" dirty="0">
                <a:latin typeface="+mj-ea"/>
                <a:ea typeface="+mj-ea"/>
                <a:cs typeface="굴림" panose="020B0600000101010101" pitchFamily="50" charset="-127"/>
              </a:rPr>
              <a:t>배경</a:t>
            </a:r>
            <a:r>
              <a:rPr lang="en-US" altLang="ko-KR" b="1" kern="0" dirty="0">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이와 관련 </a:t>
            </a:r>
            <a:r>
              <a:rPr lang="en-US" altLang="ko-KR" sz="1800" kern="0" dirty="0">
                <a:effectLst/>
                <a:latin typeface="+mj-ea"/>
                <a:ea typeface="+mj-ea"/>
                <a:cs typeface="굴림" panose="020B0600000101010101" pitchFamily="50" charset="-127"/>
              </a:rPr>
              <a:t>MSC 107</a:t>
            </a:r>
            <a:r>
              <a:rPr lang="ko-KR" altLang="en-US" sz="1800" kern="0" dirty="0">
                <a:effectLst/>
                <a:latin typeface="+mj-ea"/>
                <a:ea typeface="+mj-ea"/>
                <a:cs typeface="굴림" panose="020B0600000101010101" pitchFamily="50" charset="-127"/>
              </a:rPr>
              <a:t>은 지난 </a:t>
            </a:r>
            <a:r>
              <a:rPr lang="en-US" altLang="ko-KR" sz="1800" kern="0" dirty="0">
                <a:effectLst/>
                <a:latin typeface="+mj-ea"/>
                <a:ea typeface="+mj-ea"/>
                <a:cs typeface="굴림" panose="020B0600000101010101" pitchFamily="50" charset="-127"/>
              </a:rPr>
              <a:t>2023</a:t>
            </a:r>
            <a:r>
              <a:rPr lang="ko-KR" altLang="en-US" sz="1800" kern="0" dirty="0">
                <a:effectLst/>
                <a:latin typeface="+mj-ea"/>
                <a:ea typeface="+mj-ea"/>
                <a:cs typeface="굴림" panose="020B0600000101010101" pitchFamily="50" charset="-127"/>
              </a:rPr>
              <a:t>년 </a:t>
            </a:r>
            <a:r>
              <a:rPr lang="en-US" altLang="ko-KR" sz="1800" kern="0" dirty="0">
                <a:effectLst/>
                <a:latin typeface="+mj-ea"/>
                <a:ea typeface="+mj-ea"/>
                <a:cs typeface="굴림" panose="020B0600000101010101" pitchFamily="50" charset="-127"/>
              </a:rPr>
              <a:t>6</a:t>
            </a:r>
            <a:r>
              <a:rPr lang="ko-KR" altLang="en-US" sz="1800" kern="0" dirty="0">
                <a:effectLst/>
                <a:latin typeface="+mj-ea"/>
                <a:ea typeface="+mj-ea"/>
                <a:cs typeface="굴림" panose="020B0600000101010101" pitchFamily="50" charset="-127"/>
              </a:rPr>
              <a:t>월 </a:t>
            </a:r>
            <a:r>
              <a:rPr lang="en-US" altLang="ko-KR" sz="1800" kern="0" dirty="0">
                <a:effectLst/>
                <a:latin typeface="+mj-ea"/>
                <a:ea typeface="+mj-ea"/>
                <a:cs typeface="굴림" panose="020B0600000101010101" pitchFamily="50" charset="-127"/>
              </a:rPr>
              <a:t>LSA Code IV</a:t>
            </a:r>
            <a:r>
              <a:rPr lang="ko-KR" altLang="en-US" sz="1800" kern="0" dirty="0">
                <a:effectLst/>
                <a:latin typeface="+mj-ea"/>
                <a:ea typeface="+mj-ea"/>
                <a:cs typeface="굴림" panose="020B0600000101010101" pitchFamily="50" charset="-127"/>
              </a:rPr>
              <a:t>장의 개정을 채택하고 전폐형 구명정의 환기설비에 관한 신규요건을 수립한 바 있음</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개정사항</a:t>
            </a:r>
            <a:r>
              <a:rPr lang="en-US" altLang="ko-KR" sz="1800" b="1" kern="0" dirty="0">
                <a:effectLst/>
                <a:latin typeface="+mj-ea"/>
                <a:ea typeface="+mj-ea"/>
                <a:cs typeface="굴림" panose="020B0600000101010101" pitchFamily="50" charset="-127"/>
              </a:rPr>
              <a:t>) </a:t>
            </a:r>
            <a:r>
              <a:rPr lang="ko-KR" altLang="en-US" kern="0" dirty="0">
                <a:latin typeface="+mj-ea"/>
                <a:ea typeface="+mj-ea"/>
                <a:cs typeface="굴림" panose="020B0600000101010101" pitchFamily="50" charset="-127"/>
              </a:rPr>
              <a:t>그 후속조치로서 전</a:t>
            </a:r>
            <a:r>
              <a:rPr lang="ko-KR" altLang="en-US" sz="1800" kern="0" dirty="0">
                <a:effectLst/>
                <a:latin typeface="+mj-ea"/>
                <a:ea typeface="+mj-ea"/>
                <a:cs typeface="굴림" panose="020B0600000101010101" pitchFamily="50" charset="-127"/>
              </a:rPr>
              <a:t>폐형 구명정의 환기설비를 승인된 전문공급자에 의해 수행되는 연차정밀검사 및 작동시험의 점검항목으로 추가함</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적용</a:t>
            </a:r>
            <a:r>
              <a:rPr lang="en-US" altLang="ko-KR" sz="1800" b="1" kern="0" dirty="0">
                <a:effectLst/>
                <a:latin typeface="+mj-ea"/>
                <a:ea typeface="+mj-ea"/>
                <a:cs typeface="굴림" panose="020B0600000101010101" pitchFamily="50" charset="-127"/>
              </a:rPr>
              <a:t>) </a:t>
            </a:r>
            <a:r>
              <a:rPr lang="en-US" altLang="ko-KR" sz="1800" kern="0" dirty="0">
                <a:effectLst/>
                <a:latin typeface="+mj-ea"/>
                <a:ea typeface="+mj-ea"/>
                <a:cs typeface="굴림" panose="020B0600000101010101" pitchFamily="50" charset="-127"/>
              </a:rPr>
              <a:t>2026</a:t>
            </a:r>
            <a:r>
              <a:rPr lang="ko-KR" altLang="en-US" sz="1800" kern="0" dirty="0">
                <a:effectLst/>
                <a:latin typeface="+mj-ea"/>
                <a:ea typeface="+mj-ea"/>
                <a:cs typeface="굴림" panose="020B0600000101010101" pitchFamily="50" charset="-127"/>
              </a:rPr>
              <a:t>년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월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일 이후 시행되는 구명정의 연차정밀검사 시 해당되는 경우 시행</a:t>
            </a: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p:txBody>
      </p:sp>
      <p:pic>
        <p:nvPicPr>
          <p:cNvPr id="2" name="그림 1" descr="스크린샷, 사람이(가) 표시된 사진&#10;&#10;자동 생성된 설명">
            <a:extLst>
              <a:ext uri="{FF2B5EF4-FFF2-40B4-BE49-F238E27FC236}">
                <a16:creationId xmlns:a16="http://schemas.microsoft.com/office/drawing/2014/main" id="{C40C914B-AEF8-D61C-387B-4E67709D51BD}"/>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6756584" y="2402770"/>
            <a:ext cx="4776616" cy="2463169"/>
          </a:xfrm>
          <a:prstGeom prst="rect">
            <a:avLst/>
          </a:prstGeom>
          <a:noFill/>
        </p:spPr>
      </p:pic>
    </p:spTree>
    <p:extLst>
      <p:ext uri="{BB962C8B-B14F-4D97-AF65-F5344CB8AC3E}">
        <p14:creationId xmlns:p14="http://schemas.microsoft.com/office/powerpoint/2010/main" val="42008252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IMDG Code</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dirty="0">
                <a:solidFill>
                  <a:schemeClr val="tx2">
                    <a:lumMod val="60000"/>
                    <a:lumOff val="40000"/>
                  </a:schemeClr>
                </a:solidFill>
              </a:rPr>
              <a:t>포장된 위험물의 적재요건 개정 </a:t>
            </a:r>
            <a:r>
              <a:rPr lang="en-US" altLang="ko-KR" sz="2400" dirty="0">
                <a:solidFill>
                  <a:schemeClr val="tx2">
                    <a:lumMod val="60000"/>
                    <a:lumOff val="40000"/>
                  </a:schemeClr>
                </a:solidFill>
              </a:rPr>
              <a:t>(42-24)</a:t>
            </a:r>
            <a:endParaRPr lang="ko-KR" altLang="en-US" sz="2400" dirty="0">
              <a:solidFill>
                <a:schemeClr val="tx2">
                  <a:lumMod val="60000"/>
                  <a:lumOff val="40000"/>
                </a:schemeClr>
              </a:solidFill>
            </a:endParaRPr>
          </a:p>
        </p:txBody>
      </p:sp>
      <p:sp>
        <p:nvSpPr>
          <p:cNvPr id="18" name="TextBox 17">
            <a:extLst>
              <a:ext uri="{FF2B5EF4-FFF2-40B4-BE49-F238E27FC236}">
                <a16:creationId xmlns:a16="http://schemas.microsoft.com/office/drawing/2014/main" id="{83876CB7-7AA5-CF82-4BF0-27FF05D26544}"/>
              </a:ext>
            </a:extLst>
          </p:cNvPr>
          <p:cNvSpPr txBox="1"/>
          <p:nvPr/>
        </p:nvSpPr>
        <p:spPr>
          <a:xfrm>
            <a:off x="402165" y="1485595"/>
            <a:ext cx="6903271" cy="5078313"/>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sz="1800" kern="0" dirty="0">
                <a:effectLst/>
                <a:latin typeface="+mj-ea"/>
                <a:ea typeface="+mj-ea"/>
                <a:cs typeface="굴림" panose="020B0600000101010101" pitchFamily="50" charset="-127"/>
              </a:rPr>
              <a:t>IMDG Code</a:t>
            </a:r>
            <a:r>
              <a:rPr lang="ko-KR" altLang="en-US" sz="1800" kern="0" dirty="0">
                <a:effectLst/>
                <a:latin typeface="+mj-ea"/>
                <a:ea typeface="+mj-ea"/>
                <a:cs typeface="굴림" panose="020B0600000101010101" pitchFamily="50" charset="-127"/>
              </a:rPr>
              <a:t>의 </a:t>
            </a:r>
            <a:r>
              <a:rPr lang="en-US" altLang="ko-KR" sz="1800" kern="0" dirty="0">
                <a:effectLst/>
                <a:latin typeface="+mj-ea"/>
                <a:ea typeface="+mj-ea"/>
                <a:cs typeface="굴림" panose="020B0600000101010101" pitchFamily="50" charset="-127"/>
              </a:rPr>
              <a:t>3.2</a:t>
            </a:r>
            <a:r>
              <a:rPr lang="ko-KR" altLang="en-US" sz="1800" kern="0" dirty="0">
                <a:effectLst/>
                <a:latin typeface="+mj-ea"/>
                <a:ea typeface="+mj-ea"/>
                <a:cs typeface="굴림" panose="020B0600000101010101" pitchFamily="50" charset="-127"/>
              </a:rPr>
              <a:t>장 하에 수록된 위험화물 목록에 </a:t>
            </a:r>
            <a:r>
              <a:rPr lang="en-US" altLang="ko-KR" sz="1800" kern="0" dirty="0">
                <a:effectLst/>
                <a:latin typeface="+mj-ea"/>
                <a:ea typeface="+mj-ea"/>
                <a:cs typeface="굴림" panose="020B0600000101010101" pitchFamily="50" charset="-127"/>
              </a:rPr>
              <a:t>11</a:t>
            </a:r>
            <a:r>
              <a:rPr lang="ko-KR" altLang="en-US" sz="1800" kern="0" dirty="0">
                <a:effectLst/>
                <a:latin typeface="+mj-ea"/>
                <a:ea typeface="+mj-ea"/>
                <a:cs typeface="굴림" panose="020B0600000101010101" pitchFamily="50" charset="-127"/>
              </a:rPr>
              <a:t>개의 위험화물이 새롭게 추가됨</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ko-KR" altLang="en-US" sz="1800" kern="0" dirty="0">
                <a:effectLst/>
                <a:latin typeface="+mj-ea"/>
                <a:ea typeface="+mj-ea"/>
                <a:cs typeface="굴림" panose="020B0600000101010101" pitchFamily="50" charset="-127"/>
              </a:rPr>
              <a:t>엔진 또는 배터리 구동 차량의 운송과 관련된 </a:t>
            </a:r>
            <a:r>
              <a:rPr lang="en-US" altLang="ko-KR" sz="1800" kern="0" dirty="0">
                <a:effectLst/>
                <a:latin typeface="+mj-ea"/>
                <a:ea typeface="+mj-ea"/>
                <a:cs typeface="굴림" panose="020B0600000101010101" pitchFamily="50" charset="-127"/>
              </a:rPr>
              <a:t>SP388, SP400, SP401, SP961, SP962 </a:t>
            </a:r>
            <a:r>
              <a:rPr lang="ko-KR" altLang="en-US" sz="1800" kern="0" dirty="0">
                <a:effectLst/>
                <a:latin typeface="+mj-ea"/>
                <a:ea typeface="+mj-ea"/>
                <a:cs typeface="굴림" panose="020B0600000101010101" pitchFamily="50" charset="-127"/>
              </a:rPr>
              <a:t>및 </a:t>
            </a:r>
            <a:r>
              <a:rPr lang="en-US" altLang="ko-KR" sz="1800" kern="0" dirty="0">
                <a:effectLst/>
                <a:latin typeface="+mj-ea"/>
                <a:ea typeface="+mj-ea"/>
                <a:cs typeface="굴림" panose="020B0600000101010101" pitchFamily="50" charset="-127"/>
              </a:rPr>
              <a:t>SP977 </a:t>
            </a:r>
            <a:r>
              <a:rPr lang="ko-KR" altLang="en-US" sz="1800" kern="0" dirty="0">
                <a:effectLst/>
                <a:latin typeface="+mj-ea"/>
                <a:ea typeface="+mj-ea"/>
                <a:cs typeface="굴림" panose="020B0600000101010101" pitchFamily="50" charset="-127"/>
              </a:rPr>
              <a:t>등의 특별조항들이 </a:t>
            </a:r>
            <a:r>
              <a:rPr lang="en-US" altLang="ko-KR" sz="1800" kern="0" dirty="0">
                <a:effectLst/>
                <a:latin typeface="+mj-ea"/>
                <a:ea typeface="+mj-ea"/>
                <a:cs typeface="굴림" panose="020B0600000101010101" pitchFamily="50" charset="-127"/>
              </a:rPr>
              <a:t>IMDG Code</a:t>
            </a:r>
            <a:r>
              <a:rPr lang="ko-KR" altLang="en-US" sz="1800" kern="0" dirty="0">
                <a:effectLst/>
                <a:latin typeface="+mj-ea"/>
                <a:ea typeface="+mj-ea"/>
                <a:cs typeface="굴림" panose="020B0600000101010101" pitchFamily="50" charset="-127"/>
              </a:rPr>
              <a:t>의 </a:t>
            </a:r>
            <a:r>
              <a:rPr lang="en-US" altLang="ko-KR" sz="1800" kern="0" dirty="0">
                <a:effectLst/>
                <a:latin typeface="+mj-ea"/>
                <a:ea typeface="+mj-ea"/>
                <a:cs typeface="굴림" panose="020B0600000101010101" pitchFamily="50" charset="-127"/>
              </a:rPr>
              <a:t>3.3</a:t>
            </a:r>
            <a:r>
              <a:rPr lang="ko-KR" altLang="en-US" sz="1800" kern="0" dirty="0">
                <a:effectLst/>
                <a:latin typeface="+mj-ea"/>
                <a:ea typeface="+mj-ea"/>
                <a:cs typeface="굴림" panose="020B0600000101010101" pitchFamily="50" charset="-127"/>
              </a:rPr>
              <a:t>장에 개정 또는 신설됨</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kern="0" dirty="0">
                <a:effectLst/>
                <a:latin typeface="+mj-ea"/>
                <a:ea typeface="+mj-ea"/>
                <a:cs typeface="굴림" panose="020B0600000101010101" pitchFamily="50" charset="-127"/>
              </a:rPr>
              <a:t>UN 3536(</a:t>
            </a:r>
            <a:r>
              <a:rPr lang="ko-KR" altLang="en-US" sz="1800" kern="0" dirty="0">
                <a:effectLst/>
                <a:latin typeface="+mj-ea"/>
                <a:ea typeface="+mj-ea"/>
                <a:cs typeface="굴림" panose="020B0600000101010101" pitchFamily="50" charset="-127"/>
              </a:rPr>
              <a:t>즉</a:t>
            </a:r>
            <a:r>
              <a:rPr lang="en-US" altLang="ko-KR" sz="1800" kern="0" dirty="0">
                <a:effectLst/>
                <a:latin typeface="+mj-ea"/>
                <a:ea typeface="+mj-ea"/>
                <a:cs typeface="굴림" panose="020B0600000101010101" pitchFamily="50" charset="-127"/>
              </a:rPr>
              <a:t>, Cargo Transport Unit</a:t>
            </a:r>
            <a:r>
              <a:rPr lang="ko-KR" altLang="en-US" sz="1800" kern="0" dirty="0">
                <a:effectLst/>
                <a:latin typeface="+mj-ea"/>
                <a:ea typeface="+mj-ea"/>
                <a:cs typeface="굴림" panose="020B0600000101010101" pitchFamily="50" charset="-127"/>
              </a:rPr>
              <a:t>에 설치된 리튬 배터리</a:t>
            </a:r>
            <a:r>
              <a:rPr lang="en-US" altLang="ko-KR" sz="1800" kern="0" dirty="0">
                <a:effectLst/>
                <a:latin typeface="+mj-ea"/>
                <a:ea typeface="+mj-ea"/>
                <a:cs typeface="굴림" panose="020B0600000101010101" pitchFamily="50" charset="-127"/>
              </a:rPr>
              <a:t>)</a:t>
            </a:r>
            <a:r>
              <a:rPr lang="ko-KR" altLang="en-US" sz="1800" kern="0" dirty="0">
                <a:effectLst/>
                <a:latin typeface="+mj-ea"/>
                <a:ea typeface="+mj-ea"/>
                <a:cs typeface="굴림" panose="020B0600000101010101" pitchFamily="50" charset="-127"/>
              </a:rPr>
              <a:t>의 적재 및 분리에 대한 요건이 그 고유의 안전위험을 처리할 수 있도록 개정됨</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ko-KR" altLang="en-US" sz="1800" kern="0" dirty="0">
                <a:effectLst/>
                <a:latin typeface="+mj-ea"/>
                <a:ea typeface="+mj-ea"/>
                <a:cs typeface="굴림" panose="020B0600000101010101" pitchFamily="50" charset="-127"/>
              </a:rPr>
              <a:t>화물 컨테이너와 같은 </a:t>
            </a:r>
            <a:r>
              <a:rPr lang="en-US" altLang="ko-KR" sz="1800" kern="0" dirty="0">
                <a:effectLst/>
                <a:latin typeface="+mj-ea"/>
                <a:ea typeface="+mj-ea"/>
                <a:cs typeface="굴림" panose="020B0600000101010101" pitchFamily="50" charset="-127"/>
              </a:rPr>
              <a:t>Cargo Transport Unit</a:t>
            </a:r>
            <a:r>
              <a:rPr lang="ko-KR" altLang="en-US" sz="1800" kern="0" dirty="0">
                <a:effectLst/>
                <a:latin typeface="+mj-ea"/>
                <a:ea typeface="+mj-ea"/>
                <a:cs typeface="굴림" panose="020B0600000101010101" pitchFamily="50" charset="-127"/>
              </a:rPr>
              <a:t>의 내외부에 직접 부착되는 데이터 기록기</a:t>
            </a:r>
            <a:r>
              <a:rPr lang="en-US" altLang="ko-KR" sz="1800" kern="0" dirty="0">
                <a:effectLst/>
                <a:latin typeface="+mj-ea"/>
                <a:ea typeface="+mj-ea"/>
                <a:cs typeface="굴림" panose="020B0600000101010101" pitchFamily="50" charset="-127"/>
              </a:rPr>
              <a:t>(data logger), </a:t>
            </a:r>
            <a:r>
              <a:rPr lang="ko-KR" altLang="en-US" sz="1800" kern="0" dirty="0">
                <a:effectLst/>
                <a:latin typeface="+mj-ea"/>
                <a:ea typeface="+mj-ea"/>
                <a:cs typeface="굴림" panose="020B0600000101010101" pitchFamily="50" charset="-127"/>
              </a:rPr>
              <a:t>센서 및 화물추적장치</a:t>
            </a:r>
            <a:r>
              <a:rPr lang="en-US" altLang="ko-KR" sz="1800" kern="0" dirty="0">
                <a:effectLst/>
                <a:latin typeface="+mj-ea"/>
                <a:ea typeface="+mj-ea"/>
                <a:cs typeface="굴림" panose="020B0600000101010101" pitchFamily="50" charset="-127"/>
              </a:rPr>
              <a:t>(cargo tracking device)</a:t>
            </a:r>
            <a:r>
              <a:rPr lang="ko-KR" altLang="en-US" sz="1800" kern="0" dirty="0">
                <a:effectLst/>
                <a:latin typeface="+mj-ea"/>
                <a:ea typeface="+mj-ea"/>
                <a:cs typeface="굴림" panose="020B0600000101010101" pitchFamily="50" charset="-127"/>
              </a:rPr>
              <a:t>는 </a:t>
            </a:r>
            <a:r>
              <a:rPr lang="en-US" altLang="ko-KR" sz="1800" kern="0" dirty="0">
                <a:effectLst/>
                <a:latin typeface="+mj-ea"/>
                <a:ea typeface="+mj-ea"/>
                <a:cs typeface="굴림" panose="020B0600000101010101" pitchFamily="50" charset="-127"/>
              </a:rPr>
              <a:t>2028</a:t>
            </a:r>
            <a:r>
              <a:rPr lang="ko-KR" altLang="en-US" sz="1800" kern="0" dirty="0">
                <a:effectLst/>
                <a:latin typeface="+mj-ea"/>
                <a:ea typeface="+mj-ea"/>
                <a:cs typeface="굴림" panose="020B0600000101010101" pitchFamily="50" charset="-127"/>
              </a:rPr>
              <a:t>년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월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일부터 개정된 </a:t>
            </a:r>
            <a:r>
              <a:rPr lang="en-US" altLang="ko-KR" sz="1800" kern="0" dirty="0">
                <a:effectLst/>
                <a:latin typeface="+mj-ea"/>
                <a:ea typeface="+mj-ea"/>
                <a:cs typeface="굴림" panose="020B0600000101010101" pitchFamily="50" charset="-127"/>
              </a:rPr>
              <a:t>5.5.4.4</a:t>
            </a:r>
            <a:r>
              <a:rPr lang="ko-KR" altLang="en-US" sz="1800" kern="0" dirty="0">
                <a:effectLst/>
                <a:latin typeface="+mj-ea"/>
                <a:ea typeface="+mj-ea"/>
                <a:cs typeface="굴림" panose="020B0600000101010101" pitchFamily="50" charset="-127"/>
              </a:rPr>
              <a:t>항의 </a:t>
            </a:r>
            <a:r>
              <a:rPr lang="ko-KR" altLang="en-US" sz="1800" kern="0" dirty="0" err="1">
                <a:effectLst/>
                <a:latin typeface="+mj-ea"/>
                <a:ea typeface="+mj-ea"/>
                <a:cs typeface="굴림" panose="020B0600000101010101" pitchFamily="50" charset="-127"/>
              </a:rPr>
              <a:t>방폭</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방진 및 방수요건들을 준수해야 함</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냉동 컨테이너 상의 고정된 장치는 그러한 요건들을 </a:t>
            </a:r>
            <a:r>
              <a:rPr lang="en-US" altLang="ko-KR" sz="1800" kern="0" dirty="0">
                <a:effectLst/>
                <a:latin typeface="+mj-ea"/>
                <a:ea typeface="+mj-ea"/>
                <a:cs typeface="굴림" panose="020B0600000101010101" pitchFamily="50" charset="-127"/>
              </a:rPr>
              <a:t>2032</a:t>
            </a:r>
            <a:r>
              <a:rPr lang="ko-KR" altLang="en-US" sz="1800" kern="0" dirty="0">
                <a:effectLst/>
                <a:latin typeface="+mj-ea"/>
                <a:ea typeface="+mj-ea"/>
                <a:cs typeface="굴림" panose="020B0600000101010101" pitchFamily="50" charset="-127"/>
              </a:rPr>
              <a:t>년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월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일까지 가능한 빠른 시일 내 만족해야 함</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p:txBody>
      </p:sp>
      <p:grpSp>
        <p:nvGrpSpPr>
          <p:cNvPr id="5" name="그룹 4">
            <a:extLst>
              <a:ext uri="{FF2B5EF4-FFF2-40B4-BE49-F238E27FC236}">
                <a16:creationId xmlns:a16="http://schemas.microsoft.com/office/drawing/2014/main" id="{72BF2167-C204-B31A-20B4-F51BB29773EB}"/>
              </a:ext>
            </a:extLst>
          </p:cNvPr>
          <p:cNvGrpSpPr/>
          <p:nvPr/>
        </p:nvGrpSpPr>
        <p:grpSpPr>
          <a:xfrm>
            <a:off x="7767376" y="4154778"/>
            <a:ext cx="3829070" cy="2409130"/>
            <a:chOff x="7767376" y="3776933"/>
            <a:chExt cx="3829070" cy="2409130"/>
          </a:xfrm>
        </p:grpSpPr>
        <p:pic>
          <p:nvPicPr>
            <p:cNvPr id="2" name="Picture 1">
              <a:extLst>
                <a:ext uri="{FF2B5EF4-FFF2-40B4-BE49-F238E27FC236}">
                  <a16:creationId xmlns:a16="http://schemas.microsoft.com/office/drawing/2014/main" id="{11EE82BA-E2C8-D50B-D420-D2A52C7DAD91}"/>
                </a:ext>
              </a:extLst>
            </p:cNvPr>
            <p:cNvPicPr>
              <a:picLocks noChangeAspect="1"/>
            </p:cNvPicPr>
            <p:nvPr/>
          </p:nvPicPr>
          <p:blipFill>
            <a:blip r:embed="rId3"/>
            <a:stretch>
              <a:fillRect/>
            </a:stretch>
          </p:blipFill>
          <p:spPr>
            <a:xfrm>
              <a:off x="7767376" y="3776933"/>
              <a:ext cx="3735977" cy="2101353"/>
            </a:xfrm>
            <a:prstGeom prst="rect">
              <a:avLst/>
            </a:prstGeom>
            <a:noFill/>
            <a:ln>
              <a:noFill/>
            </a:ln>
            <a:effectLst/>
          </p:spPr>
        </p:pic>
        <p:sp>
          <p:nvSpPr>
            <p:cNvPr id="4" name="TextBox 3">
              <a:extLst>
                <a:ext uri="{FF2B5EF4-FFF2-40B4-BE49-F238E27FC236}">
                  <a16:creationId xmlns:a16="http://schemas.microsoft.com/office/drawing/2014/main" id="{1068E65A-CDCB-5FB0-46C8-F8725CFF6C7B}"/>
                </a:ext>
              </a:extLst>
            </p:cNvPr>
            <p:cNvSpPr txBox="1"/>
            <p:nvPr/>
          </p:nvSpPr>
          <p:spPr>
            <a:xfrm>
              <a:off x="7840161" y="5878286"/>
              <a:ext cx="3756285" cy="307777"/>
            </a:xfrm>
            <a:prstGeom prst="rect">
              <a:avLst/>
            </a:prstGeom>
            <a:noFill/>
          </p:spPr>
          <p:txBody>
            <a:bodyPr wrap="none" rtlCol="0">
              <a:spAutoFit/>
            </a:bodyPr>
            <a:lstStyle/>
            <a:p>
              <a:r>
                <a:rPr lang="en-US" altLang="ko-KR" sz="1400" dirty="0"/>
                <a:t>Lithium batteries installed in cargo transport unit</a:t>
              </a:r>
              <a:endParaRPr lang="ko-KR" altLang="en-US" sz="1400" dirty="0"/>
            </a:p>
          </p:txBody>
        </p:sp>
      </p:grpSp>
      <p:grpSp>
        <p:nvGrpSpPr>
          <p:cNvPr id="7" name="그룹 6">
            <a:extLst>
              <a:ext uri="{FF2B5EF4-FFF2-40B4-BE49-F238E27FC236}">
                <a16:creationId xmlns:a16="http://schemas.microsoft.com/office/drawing/2014/main" id="{ED1026DE-679E-E098-419B-436A7B89C629}"/>
              </a:ext>
            </a:extLst>
          </p:cNvPr>
          <p:cNvGrpSpPr/>
          <p:nvPr/>
        </p:nvGrpSpPr>
        <p:grpSpPr>
          <a:xfrm>
            <a:off x="7746968" y="1252823"/>
            <a:ext cx="3756385" cy="2512890"/>
            <a:chOff x="7767376" y="1265131"/>
            <a:chExt cx="3756385" cy="2512890"/>
          </a:xfrm>
        </p:grpSpPr>
        <p:pic>
          <p:nvPicPr>
            <p:cNvPr id="8194" name="Picture 2" descr="How To Ensure A Car Is Secure When Shipping In A Container">
              <a:extLst>
                <a:ext uri="{FF2B5EF4-FFF2-40B4-BE49-F238E27FC236}">
                  <a16:creationId xmlns:a16="http://schemas.microsoft.com/office/drawing/2014/main" id="{2319DEF2-890E-3AFC-2E56-E672432864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67376" y="1265131"/>
              <a:ext cx="3756385" cy="220511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DA6BE3C-8448-976F-C10A-EECA285CA63D}"/>
                </a:ext>
              </a:extLst>
            </p:cNvPr>
            <p:cNvSpPr txBox="1"/>
            <p:nvPr/>
          </p:nvSpPr>
          <p:spPr>
            <a:xfrm>
              <a:off x="8281692" y="3470244"/>
              <a:ext cx="2707344" cy="307777"/>
            </a:xfrm>
            <a:prstGeom prst="rect">
              <a:avLst/>
            </a:prstGeom>
            <a:noFill/>
          </p:spPr>
          <p:txBody>
            <a:bodyPr wrap="none" rtlCol="0">
              <a:spAutoFit/>
            </a:bodyPr>
            <a:lstStyle/>
            <a:p>
              <a:r>
                <a:rPr lang="en-US" altLang="ko-KR" sz="1400" dirty="0"/>
                <a:t>Vehicles transported in containers </a:t>
              </a:r>
              <a:endParaRPr lang="ko-KR" altLang="en-US" sz="1400" dirty="0"/>
            </a:p>
          </p:txBody>
        </p:sp>
      </p:grpSp>
    </p:spTree>
    <p:extLst>
      <p:ext uri="{BB962C8B-B14F-4D97-AF65-F5344CB8AC3E}">
        <p14:creationId xmlns:p14="http://schemas.microsoft.com/office/powerpoint/2010/main" val="12459838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7279108" cy="646331"/>
          </a:xfrm>
          <a:prstGeom prst="rect">
            <a:avLst/>
          </a:prstGeom>
          <a:noFill/>
        </p:spPr>
        <p:txBody>
          <a:bodyPr wrap="square" rtlCol="0">
            <a:spAutoFit/>
          </a:bodyPr>
          <a:lstStyle/>
          <a:p>
            <a:r>
              <a:rPr lang="en-US" altLang="ko-KR" sz="3600" dirty="0"/>
              <a:t>STCW Code</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dirty="0">
                <a:solidFill>
                  <a:schemeClr val="tx2">
                    <a:lumMod val="60000"/>
                    <a:lumOff val="40000"/>
                  </a:schemeClr>
                </a:solidFill>
              </a:rPr>
              <a:t>폭력 및 괴롭힘 방지와 대응을 위한 선원교육</a:t>
            </a:r>
          </a:p>
        </p:txBody>
      </p:sp>
      <p:sp>
        <p:nvSpPr>
          <p:cNvPr id="18" name="TextBox 17">
            <a:extLst>
              <a:ext uri="{FF2B5EF4-FFF2-40B4-BE49-F238E27FC236}">
                <a16:creationId xmlns:a16="http://schemas.microsoft.com/office/drawing/2014/main" id="{83876CB7-7AA5-CF82-4BF0-27FF05D26544}"/>
              </a:ext>
            </a:extLst>
          </p:cNvPr>
          <p:cNvSpPr txBox="1"/>
          <p:nvPr/>
        </p:nvSpPr>
        <p:spPr>
          <a:xfrm>
            <a:off x="470198" y="1725283"/>
            <a:ext cx="5462397" cy="2862322"/>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sz="1800" kern="0" dirty="0">
                <a:effectLst/>
                <a:latin typeface="+mj-ea"/>
                <a:ea typeface="+mj-ea"/>
                <a:cs typeface="굴림" panose="020B0600000101010101" pitchFamily="50" charset="-127"/>
              </a:rPr>
              <a:t>STCW Code</a:t>
            </a:r>
            <a:r>
              <a:rPr lang="ko-KR" altLang="en-US" sz="1800" kern="0" dirty="0">
                <a:effectLst/>
                <a:latin typeface="+mj-ea"/>
                <a:ea typeface="+mj-ea"/>
                <a:cs typeface="굴림" panose="020B0600000101010101" pitchFamily="50" charset="-127"/>
              </a:rPr>
              <a:t>의 </a:t>
            </a:r>
            <a:r>
              <a:rPr lang="en-US" altLang="ko-KR" sz="1800" kern="0" dirty="0">
                <a:effectLst/>
                <a:latin typeface="+mj-ea"/>
                <a:ea typeface="+mj-ea"/>
                <a:cs typeface="굴림" panose="020B0600000101010101" pitchFamily="50" charset="-127"/>
              </a:rPr>
              <a:t>Part A</a:t>
            </a:r>
            <a:r>
              <a:rPr lang="ko-KR" altLang="en-US" sz="1800" kern="0" dirty="0">
                <a:effectLst/>
                <a:latin typeface="+mj-ea"/>
                <a:ea typeface="+mj-ea"/>
                <a:cs typeface="굴림" panose="020B0600000101010101" pitchFamily="50" charset="-127"/>
              </a:rPr>
              <a:t>의 표 </a:t>
            </a:r>
            <a:r>
              <a:rPr lang="en-US" altLang="ko-KR" sz="1800" kern="0" dirty="0">
                <a:effectLst/>
                <a:latin typeface="+mj-ea"/>
                <a:ea typeface="+mj-ea"/>
                <a:cs typeface="굴림" panose="020B0600000101010101" pitchFamily="50" charset="-127"/>
              </a:rPr>
              <a:t>A-VI/1-4</a:t>
            </a:r>
            <a:r>
              <a:rPr lang="ko-KR" altLang="en-US" sz="1800" kern="0" dirty="0">
                <a:effectLst/>
                <a:latin typeface="+mj-ea"/>
                <a:ea typeface="+mj-ea"/>
                <a:cs typeface="굴림" panose="020B0600000101010101" pitchFamily="50" charset="-127"/>
              </a:rPr>
              <a:t>는 선원의 개인 안전 및 사회적 책임에 관한 최저역량기준의 상세를 제공함</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ko-KR" altLang="en-US" sz="1800" kern="0" dirty="0">
                <a:effectLst/>
                <a:latin typeface="+mj-ea"/>
                <a:ea typeface="+mj-ea"/>
                <a:cs typeface="굴림" panose="020B0600000101010101" pitchFamily="50" charset="-127"/>
              </a:rPr>
              <a:t>이와 관련 </a:t>
            </a:r>
            <a:r>
              <a:rPr lang="en-US" altLang="ko-KR" sz="1800" kern="0" dirty="0">
                <a:effectLst/>
                <a:latin typeface="+mj-ea"/>
                <a:ea typeface="+mj-ea"/>
                <a:cs typeface="굴림" panose="020B0600000101010101" pitchFamily="50" charset="-127"/>
              </a:rPr>
              <a:t>MSC 108</a:t>
            </a:r>
            <a:r>
              <a:rPr lang="ko-KR" altLang="en-US" sz="1800" kern="0" dirty="0">
                <a:effectLst/>
                <a:latin typeface="+mj-ea"/>
                <a:ea typeface="+mj-ea"/>
                <a:cs typeface="굴림" panose="020B0600000101010101" pitchFamily="50" charset="-127"/>
              </a:rPr>
              <a:t>은 </a:t>
            </a:r>
            <a:r>
              <a:rPr lang="ko-KR" altLang="en-US" sz="1800" u="sng" kern="0" dirty="0">
                <a:effectLst/>
                <a:latin typeface="+mj-ea"/>
                <a:ea typeface="+mj-ea"/>
                <a:cs typeface="굴림" panose="020B0600000101010101" pitchFamily="50" charset="-127"/>
              </a:rPr>
              <a:t>성희롱</a:t>
            </a:r>
            <a:r>
              <a:rPr lang="en-US" altLang="ko-KR" sz="1800" u="sng" kern="0" dirty="0">
                <a:effectLst/>
                <a:latin typeface="+mj-ea"/>
                <a:ea typeface="+mj-ea"/>
                <a:cs typeface="굴림" panose="020B0600000101010101" pitchFamily="50" charset="-127"/>
              </a:rPr>
              <a:t>, </a:t>
            </a:r>
            <a:r>
              <a:rPr lang="ko-KR" altLang="en-US" sz="1800" u="sng" kern="0" dirty="0">
                <a:effectLst/>
                <a:latin typeface="+mj-ea"/>
                <a:ea typeface="+mj-ea"/>
                <a:cs typeface="굴림" panose="020B0600000101010101" pitchFamily="50" charset="-127"/>
              </a:rPr>
              <a:t>따돌림 및 성폭행을 포함한 폭력 및 괴롭힘을 방지하고 대응하기 위한 선원 역량교육을 표 </a:t>
            </a:r>
            <a:r>
              <a:rPr lang="en-US" altLang="ko-KR" sz="1800" u="sng" kern="0" dirty="0">
                <a:effectLst/>
                <a:latin typeface="+mj-ea"/>
                <a:ea typeface="+mj-ea"/>
                <a:cs typeface="굴림" panose="020B0600000101010101" pitchFamily="50" charset="-127"/>
              </a:rPr>
              <a:t>A-VI/1-4</a:t>
            </a:r>
            <a:r>
              <a:rPr lang="ko-KR" altLang="en-US" sz="1800" u="sng" kern="0" dirty="0">
                <a:effectLst/>
                <a:latin typeface="+mj-ea"/>
                <a:ea typeface="+mj-ea"/>
                <a:cs typeface="굴림" panose="020B0600000101010101" pitchFamily="50" charset="-127"/>
              </a:rPr>
              <a:t>에 신설</a:t>
            </a:r>
            <a:r>
              <a:rPr lang="ko-KR" altLang="en-US" sz="1800" kern="0" dirty="0">
                <a:effectLst/>
                <a:latin typeface="+mj-ea"/>
                <a:ea typeface="+mj-ea"/>
                <a:cs typeface="굴림" panose="020B0600000101010101" pitchFamily="50" charset="-127"/>
              </a:rPr>
              <a:t>할 수 있도록 </a:t>
            </a:r>
            <a:r>
              <a:rPr lang="en-US" altLang="ko-KR" sz="1800" kern="0" dirty="0">
                <a:effectLst/>
                <a:latin typeface="+mj-ea"/>
                <a:ea typeface="+mj-ea"/>
                <a:cs typeface="굴림" panose="020B0600000101010101" pitchFamily="50" charset="-127"/>
              </a:rPr>
              <a:t>STCW Code</a:t>
            </a:r>
            <a:r>
              <a:rPr lang="ko-KR" altLang="en-US" sz="1800" kern="0" dirty="0">
                <a:effectLst/>
                <a:latin typeface="+mj-ea"/>
                <a:ea typeface="+mj-ea"/>
                <a:cs typeface="굴림" panose="020B0600000101010101" pitchFamily="50" charset="-127"/>
              </a:rPr>
              <a:t>의 개정을 채택함</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적용</a:t>
            </a:r>
            <a:r>
              <a:rPr lang="en-US" altLang="ko-KR" sz="1800" b="1" kern="0" dirty="0">
                <a:effectLst/>
                <a:latin typeface="+mj-ea"/>
                <a:ea typeface="+mj-ea"/>
                <a:cs typeface="굴림" panose="020B0600000101010101" pitchFamily="50" charset="-127"/>
              </a:rPr>
              <a:t>) </a:t>
            </a:r>
            <a:r>
              <a:rPr lang="en-US" altLang="ko-KR" sz="1800" kern="0" dirty="0">
                <a:effectLst/>
                <a:latin typeface="+mj-ea"/>
                <a:ea typeface="+mj-ea"/>
                <a:cs typeface="굴림" panose="020B0600000101010101" pitchFamily="50" charset="-127"/>
              </a:rPr>
              <a:t>2026</a:t>
            </a:r>
            <a:r>
              <a:rPr lang="ko-KR" altLang="en-US" sz="1800" kern="0" dirty="0">
                <a:effectLst/>
                <a:latin typeface="+mj-ea"/>
                <a:ea typeface="+mj-ea"/>
                <a:cs typeface="굴림" panose="020B0600000101010101" pitchFamily="50" charset="-127"/>
              </a:rPr>
              <a:t>년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월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일 발효</a:t>
            </a:r>
            <a:endParaRPr lang="en-US" altLang="ko-KR" sz="1800" kern="0" dirty="0">
              <a:effectLst/>
              <a:latin typeface="+mj-ea"/>
              <a:ea typeface="+mj-ea"/>
              <a:cs typeface="굴림" panose="020B0600000101010101" pitchFamily="50" charset="-127"/>
            </a:endParaRPr>
          </a:p>
        </p:txBody>
      </p:sp>
      <p:pic>
        <p:nvPicPr>
          <p:cNvPr id="2" name="그림 1" descr="성희롱 피해자·가해자 한 공간에… &lt; 시민자치 &lt; 뉴스 &lt; 기사본문 - 광주드림">
            <a:extLst>
              <a:ext uri="{FF2B5EF4-FFF2-40B4-BE49-F238E27FC236}">
                <a16:creationId xmlns:a16="http://schemas.microsoft.com/office/drawing/2014/main" id="{B613DC8B-C24B-D808-0270-9462A5A24DBB}"/>
              </a:ext>
            </a:extLst>
          </p:cNvPr>
          <p:cNvPicPr>
            <a:picLocks noChangeAspect="1"/>
          </p:cNvPicPr>
          <p:nvPr/>
        </p:nvPicPr>
        <p:blipFill>
          <a:blip r:embed="rId3">
            <a:duotone>
              <a:prstClr val="black"/>
              <a:srgbClr val="FF0000">
                <a:tint val="45000"/>
                <a:satMod val="400000"/>
              </a:srgbClr>
            </a:duotone>
            <a:extLst>
              <a:ext uri="{BEBA8EAE-BF5A-486C-A8C5-ECC9F3942E4B}">
                <a14:imgProps xmlns:a14="http://schemas.microsoft.com/office/drawing/2010/main">
                  <a14:imgLayer r:embed="rId4">
                    <a14:imgEffect>
                      <a14:artisticPaintBrush/>
                    </a14:imgEffect>
                  </a14:imgLayer>
                </a14:imgProps>
              </a:ext>
              <a:ext uri="{28A0092B-C50C-407E-A947-70E740481C1C}">
                <a14:useLocalDpi xmlns:a14="http://schemas.microsoft.com/office/drawing/2010/main" val="0"/>
              </a:ext>
            </a:extLst>
          </a:blip>
          <a:srcRect/>
          <a:stretch>
            <a:fillRect/>
          </a:stretch>
        </p:blipFill>
        <p:spPr bwMode="auto">
          <a:xfrm>
            <a:off x="6373690" y="1829192"/>
            <a:ext cx="5348112" cy="3585650"/>
          </a:xfrm>
          <a:prstGeom prst="rect">
            <a:avLst/>
          </a:prstGeom>
          <a:noFill/>
          <a:ln>
            <a:noFill/>
          </a:ln>
        </p:spPr>
      </p:pic>
      <p:sp>
        <p:nvSpPr>
          <p:cNvPr id="4" name="Text Box 18">
            <a:extLst>
              <a:ext uri="{FF2B5EF4-FFF2-40B4-BE49-F238E27FC236}">
                <a16:creationId xmlns:a16="http://schemas.microsoft.com/office/drawing/2014/main" id="{AA45C906-A84A-2337-31C0-54ED0EB658AD}"/>
              </a:ext>
            </a:extLst>
          </p:cNvPr>
          <p:cNvSpPr txBox="1"/>
          <p:nvPr/>
        </p:nvSpPr>
        <p:spPr>
          <a:xfrm>
            <a:off x="7383935" y="2290857"/>
            <a:ext cx="3590858" cy="235316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latinLnBrk="1"/>
            <a:r>
              <a:rPr lang="en-US" sz="3200" b="1" kern="100" dirty="0">
                <a:ln w="11113" cap="flat" cmpd="sng" algn="ctr">
                  <a:solidFill>
                    <a:srgbClr val="FFFFFF"/>
                  </a:solidFill>
                  <a:prstDash val="solid"/>
                  <a:round/>
                </a:ln>
                <a:solidFill>
                  <a:srgbClr val="FFFFFF"/>
                </a:solidFill>
                <a:effectLst/>
                <a:latin typeface="나눔스퀘어"/>
                <a:ea typeface="맑은 고딕" panose="020B0503020000020004" pitchFamily="50" charset="-127"/>
                <a:cs typeface="Times New Roman" panose="02020603050405020304" pitchFamily="18" charset="0"/>
              </a:rPr>
              <a:t>NO</a:t>
            </a:r>
            <a:endParaRPr lang="ko-KR" sz="32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p>
            <a:pPr algn="ctr" latinLnBrk="1"/>
            <a:r>
              <a:rPr lang="en-US" sz="3200" b="1" kern="100" dirty="0">
                <a:ln w="11113" cap="flat" cmpd="sng" algn="ctr">
                  <a:solidFill>
                    <a:srgbClr val="FFFFFF"/>
                  </a:solidFill>
                  <a:prstDash val="solid"/>
                  <a:round/>
                </a:ln>
                <a:solidFill>
                  <a:srgbClr val="FFFFFF"/>
                </a:solidFill>
                <a:effectLst/>
                <a:latin typeface="나눔스퀘어"/>
                <a:ea typeface="맑은 고딕" panose="020B0503020000020004" pitchFamily="50" charset="-127"/>
                <a:cs typeface="Times New Roman" panose="02020603050405020304" pitchFamily="18" charset="0"/>
              </a:rPr>
              <a:t>Harassment!</a:t>
            </a:r>
          </a:p>
          <a:p>
            <a:pPr algn="ctr" latinLnBrk="1"/>
            <a:endParaRPr lang="en-US" altLang="ko-KR" sz="3200" b="1" kern="100" dirty="0">
              <a:ln w="11113" cap="flat" cmpd="sng" algn="ctr">
                <a:solidFill>
                  <a:srgbClr val="FFFFFF"/>
                </a:solidFill>
                <a:prstDash val="solid"/>
                <a:round/>
              </a:ln>
              <a:solidFill>
                <a:srgbClr val="FFFFFF"/>
              </a:solidFill>
              <a:latin typeface="나눔스퀘어"/>
              <a:ea typeface="맑은 고딕" panose="020B0503020000020004" pitchFamily="50" charset="-127"/>
              <a:cs typeface="Times New Roman" panose="02020603050405020304" pitchFamily="18" charset="0"/>
            </a:endParaRPr>
          </a:p>
          <a:p>
            <a:pPr algn="ctr" latinLnBrk="1"/>
            <a:r>
              <a:rPr lang="en-US" altLang="ko-KR" sz="3200" b="1" kern="100" dirty="0">
                <a:ln w="11113" cap="flat" cmpd="sng" algn="ctr">
                  <a:solidFill>
                    <a:srgbClr val="FFFFFF"/>
                  </a:solidFill>
                  <a:prstDash val="solid"/>
                  <a:round/>
                </a:ln>
                <a:solidFill>
                  <a:srgbClr val="FFFFFF"/>
                </a:solidFill>
                <a:latin typeface="나눔스퀘어"/>
                <a:ea typeface="맑은 고딕" panose="020B0503020000020004" pitchFamily="50" charset="-127"/>
                <a:cs typeface="Times New Roman" panose="02020603050405020304" pitchFamily="18" charset="0"/>
              </a:rPr>
              <a:t>NO </a:t>
            </a:r>
          </a:p>
          <a:p>
            <a:pPr algn="ctr" latinLnBrk="1"/>
            <a:r>
              <a:rPr lang="en-US" altLang="ko-KR" sz="3200" b="1" kern="100" dirty="0">
                <a:ln w="11113" cap="flat" cmpd="sng" algn="ctr">
                  <a:solidFill>
                    <a:srgbClr val="FFFFFF"/>
                  </a:solidFill>
                  <a:prstDash val="solid"/>
                  <a:round/>
                </a:ln>
                <a:solidFill>
                  <a:srgbClr val="FFFFFF"/>
                </a:solidFill>
                <a:latin typeface="나눔스퀘어"/>
                <a:ea typeface="맑은 고딕" panose="020B0503020000020004" pitchFamily="50" charset="-127"/>
                <a:cs typeface="Times New Roman" panose="02020603050405020304" pitchFamily="18" charset="0"/>
              </a:rPr>
              <a:t>Violence!</a:t>
            </a:r>
          </a:p>
        </p:txBody>
      </p:sp>
    </p:spTree>
    <p:extLst>
      <p:ext uri="{BB962C8B-B14F-4D97-AF65-F5344CB8AC3E}">
        <p14:creationId xmlns:p14="http://schemas.microsoft.com/office/powerpoint/2010/main" val="1937459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4" y="211101"/>
            <a:ext cx="9511461" cy="646331"/>
          </a:xfrm>
          <a:prstGeom prst="rect">
            <a:avLst/>
          </a:prstGeom>
          <a:noFill/>
        </p:spPr>
        <p:txBody>
          <a:bodyPr wrap="square" rtlCol="0">
            <a:spAutoFit/>
          </a:bodyPr>
          <a:lstStyle/>
          <a:p>
            <a:r>
              <a:rPr lang="en-US" altLang="ko-KR" sz="3600" dirty="0"/>
              <a:t>1995 STCW-F Convention and new</a:t>
            </a:r>
            <a:r>
              <a:rPr lang="ko-KR" altLang="en-US" sz="3600" dirty="0"/>
              <a:t> </a:t>
            </a:r>
            <a:r>
              <a:rPr lang="en-US" altLang="ko-KR" sz="3600" dirty="0"/>
              <a:t>STCW-F Code</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8758991" cy="461665"/>
          </a:xfrm>
          <a:prstGeom prst="rect">
            <a:avLst/>
          </a:prstGeom>
          <a:noFill/>
        </p:spPr>
        <p:txBody>
          <a:bodyPr wrap="square" rtlCol="0">
            <a:spAutoFit/>
          </a:bodyPr>
          <a:lstStyle/>
          <a:p>
            <a:r>
              <a:rPr lang="ko-KR" altLang="en-US" sz="2400" dirty="0">
                <a:solidFill>
                  <a:schemeClr val="tx2">
                    <a:lumMod val="60000"/>
                    <a:lumOff val="40000"/>
                  </a:schemeClr>
                </a:solidFill>
              </a:rPr>
              <a:t>어선원의 교육</a:t>
            </a:r>
            <a:r>
              <a:rPr lang="en-US" altLang="ko-KR" sz="2400" dirty="0">
                <a:solidFill>
                  <a:schemeClr val="tx2">
                    <a:lumMod val="60000"/>
                    <a:lumOff val="40000"/>
                  </a:schemeClr>
                </a:solidFill>
              </a:rPr>
              <a:t>, </a:t>
            </a:r>
            <a:r>
              <a:rPr lang="ko-KR" altLang="en-US" sz="2400" dirty="0">
                <a:solidFill>
                  <a:schemeClr val="tx2">
                    <a:lumMod val="60000"/>
                    <a:lumOff val="40000"/>
                  </a:schemeClr>
                </a:solidFill>
              </a:rPr>
              <a:t>자격증명 및 당직</a:t>
            </a:r>
          </a:p>
        </p:txBody>
      </p:sp>
      <p:sp>
        <p:nvSpPr>
          <p:cNvPr id="18" name="TextBox 17">
            <a:extLst>
              <a:ext uri="{FF2B5EF4-FFF2-40B4-BE49-F238E27FC236}">
                <a16:creationId xmlns:a16="http://schemas.microsoft.com/office/drawing/2014/main" id="{83876CB7-7AA5-CF82-4BF0-27FF05D26544}"/>
              </a:ext>
            </a:extLst>
          </p:cNvPr>
          <p:cNvSpPr txBox="1"/>
          <p:nvPr/>
        </p:nvSpPr>
        <p:spPr>
          <a:xfrm>
            <a:off x="512559" y="1630559"/>
            <a:ext cx="11118332" cy="646331"/>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sz="1800" kern="0" dirty="0">
                <a:effectLst/>
                <a:latin typeface="+mj-ea"/>
                <a:ea typeface="+mj-ea"/>
                <a:cs typeface="굴림" panose="020B0600000101010101" pitchFamily="50" charset="-127"/>
              </a:rPr>
              <a:t>1994 STCW-F </a:t>
            </a:r>
            <a:r>
              <a:rPr lang="ko-KR" altLang="en-US" sz="1800" kern="0" dirty="0">
                <a:effectLst/>
                <a:latin typeface="+mj-ea"/>
                <a:ea typeface="+mj-ea"/>
                <a:cs typeface="굴림" panose="020B0600000101010101" pitchFamily="50" charset="-127"/>
              </a:rPr>
              <a:t>협약의 전면개정이 신규 </a:t>
            </a:r>
            <a:r>
              <a:rPr lang="en-US" altLang="ko-KR" sz="1800" kern="0" dirty="0">
                <a:effectLst/>
                <a:latin typeface="+mj-ea"/>
                <a:ea typeface="+mj-ea"/>
                <a:cs typeface="굴림" panose="020B0600000101010101" pitchFamily="50" charset="-127"/>
              </a:rPr>
              <a:t>STCW-F Code</a:t>
            </a:r>
            <a:r>
              <a:rPr lang="ko-KR" altLang="en-US" sz="1800" kern="0" dirty="0">
                <a:effectLst/>
                <a:latin typeface="+mj-ea"/>
                <a:ea typeface="+mj-ea"/>
                <a:cs typeface="굴림" panose="020B0600000101010101" pitchFamily="50" charset="-127"/>
              </a:rPr>
              <a:t>와 함께 </a:t>
            </a:r>
            <a:r>
              <a:rPr lang="en-US" altLang="ko-KR" sz="1800" kern="0" dirty="0">
                <a:effectLst/>
                <a:latin typeface="+mj-ea"/>
                <a:ea typeface="+mj-ea"/>
                <a:cs typeface="굴림" panose="020B0600000101010101" pitchFamily="50" charset="-127"/>
              </a:rPr>
              <a:t>MSC 108</a:t>
            </a:r>
            <a:r>
              <a:rPr lang="ko-KR" altLang="en-US" sz="1800" kern="0" dirty="0">
                <a:effectLst/>
                <a:latin typeface="+mj-ea"/>
                <a:ea typeface="+mj-ea"/>
                <a:cs typeface="굴림" panose="020B0600000101010101" pitchFamily="50" charset="-127"/>
              </a:rPr>
              <a:t>에서 채택되었으며</a:t>
            </a:r>
            <a:r>
              <a:rPr lang="en-US" altLang="ko-KR" sz="1800" kern="0" dirty="0">
                <a:effectLst/>
                <a:latin typeface="+mj-ea"/>
                <a:ea typeface="+mj-ea"/>
                <a:cs typeface="굴림" panose="020B0600000101010101" pitchFamily="50" charset="-127"/>
              </a:rPr>
              <a:t>, 2026</a:t>
            </a:r>
            <a:r>
              <a:rPr lang="ko-KR" altLang="en-US" sz="1800" kern="0" dirty="0">
                <a:effectLst/>
                <a:latin typeface="+mj-ea"/>
                <a:ea typeface="+mj-ea"/>
                <a:cs typeface="굴림" panose="020B0600000101010101" pitchFamily="50" charset="-127"/>
              </a:rPr>
              <a:t>년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월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일 발효 예정</a:t>
            </a:r>
            <a:r>
              <a:rPr lang="en-US" altLang="ko-KR" sz="1800" kern="0" dirty="0">
                <a:effectLst/>
                <a:latin typeface="+mj-ea"/>
                <a:ea typeface="+mj-ea"/>
                <a:cs typeface="굴림" panose="020B0600000101010101" pitchFamily="50" charset="-127"/>
              </a:rPr>
              <a:t>. </a:t>
            </a:r>
          </a:p>
        </p:txBody>
      </p:sp>
      <p:pic>
        <p:nvPicPr>
          <p:cNvPr id="9218" name="Picture 2" descr="DIVE IN | Maritime Career Exploration | Career opportunities | Study  opportunities | SAIMI | Oceans economy | Blue economy">
            <a:extLst>
              <a:ext uri="{FF2B5EF4-FFF2-40B4-BE49-F238E27FC236}">
                <a16:creationId xmlns:a16="http://schemas.microsoft.com/office/drawing/2014/main" id="{8765C757-CDAD-77C3-1179-F56491546D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2632" y="2588352"/>
            <a:ext cx="5263390" cy="3645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76875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F09AC64-1A0C-B0D2-0E34-A666DFA561E8}"/>
              </a:ext>
            </a:extLst>
          </p:cNvPr>
          <p:cNvSpPr txBox="1"/>
          <p:nvPr/>
        </p:nvSpPr>
        <p:spPr>
          <a:xfrm>
            <a:off x="1861478" y="1443841"/>
            <a:ext cx="6520523" cy="3970318"/>
          </a:xfrm>
          <a:prstGeom prst="rect">
            <a:avLst/>
          </a:prstGeom>
          <a:noFill/>
        </p:spPr>
        <p:txBody>
          <a:bodyPr wrap="square" rtlCol="0">
            <a:spAutoFit/>
          </a:bodyPr>
          <a:lstStyle/>
          <a:p>
            <a:pPr marL="742950" indent="-742950">
              <a:buAutoNum type="arabicPeriod"/>
            </a:pPr>
            <a:r>
              <a:rPr lang="ko-KR" altLang="en-US" sz="2800" dirty="0">
                <a:solidFill>
                  <a:schemeClr val="bg2">
                    <a:lumMod val="90000"/>
                  </a:schemeClr>
                </a:solidFill>
                <a:latin typeface="+mn-ea"/>
              </a:rPr>
              <a:t>결과요약</a:t>
            </a:r>
            <a:endParaRPr lang="en-US" altLang="ko-KR" sz="2800" dirty="0">
              <a:solidFill>
                <a:schemeClr val="bg2">
                  <a:lumMod val="90000"/>
                </a:schemeClr>
              </a:solidFill>
              <a:latin typeface="+mn-ea"/>
            </a:endParaRPr>
          </a:p>
          <a:p>
            <a:pPr marL="742950" indent="-742950">
              <a:buAutoNum type="arabicPeriod"/>
            </a:pPr>
            <a:endParaRPr lang="en-US" altLang="ko-KR" sz="2800" dirty="0">
              <a:latin typeface="+mn-ea"/>
            </a:endParaRPr>
          </a:p>
          <a:p>
            <a:pPr marL="742950" indent="-742950">
              <a:buAutoNum type="arabicPeriod"/>
            </a:pPr>
            <a:r>
              <a:rPr lang="ko-KR" altLang="en-US" sz="2800" dirty="0">
                <a:solidFill>
                  <a:schemeClr val="bg2">
                    <a:lumMod val="90000"/>
                  </a:schemeClr>
                </a:solidFill>
                <a:latin typeface="+mn-ea"/>
              </a:rPr>
              <a:t>강제협약 개정사항의 채택</a:t>
            </a:r>
            <a:endParaRPr lang="en-US" altLang="ko-KR" sz="2800" dirty="0">
              <a:solidFill>
                <a:schemeClr val="bg2">
                  <a:lumMod val="90000"/>
                </a:schemeClr>
              </a:solidFill>
              <a:latin typeface="+mn-ea"/>
            </a:endParaRPr>
          </a:p>
          <a:p>
            <a:pPr marL="742950" indent="-742950">
              <a:buAutoNum type="arabicPeriod"/>
            </a:pPr>
            <a:endParaRPr lang="en-US" altLang="ko-KR" sz="2800" dirty="0">
              <a:solidFill>
                <a:schemeClr val="bg2">
                  <a:lumMod val="90000"/>
                </a:schemeClr>
              </a:solidFill>
              <a:latin typeface="+mn-ea"/>
            </a:endParaRPr>
          </a:p>
          <a:p>
            <a:pPr marL="742950" indent="-742950">
              <a:buAutoNum type="arabicPeriod"/>
            </a:pPr>
            <a:r>
              <a:rPr lang="ko-KR" altLang="en-US" sz="2800" dirty="0">
                <a:latin typeface="+mn-ea"/>
              </a:rPr>
              <a:t>지침서 </a:t>
            </a:r>
            <a:r>
              <a:rPr lang="ko-KR" altLang="en-US" sz="2800" dirty="0">
                <a:latin typeface="+mn-ea"/>
                <a:sym typeface="Wingdings" panose="05000000000000000000" pitchFamily="2" charset="2"/>
              </a:rPr>
              <a:t> </a:t>
            </a:r>
            <a:r>
              <a:rPr lang="ko-KR" altLang="en-US" sz="2800" dirty="0">
                <a:latin typeface="+mn-ea"/>
              </a:rPr>
              <a:t>권고 </a:t>
            </a:r>
            <a:r>
              <a:rPr lang="ko-KR" altLang="en-US" sz="2800" dirty="0">
                <a:latin typeface="+mn-ea"/>
                <a:sym typeface="Wingdings" panose="05000000000000000000" pitchFamily="2" charset="2"/>
              </a:rPr>
              <a:t> </a:t>
            </a:r>
            <a:r>
              <a:rPr lang="ko-KR" altLang="en-US" sz="2800" dirty="0">
                <a:latin typeface="+mn-ea"/>
              </a:rPr>
              <a:t>통일해석 </a:t>
            </a:r>
            <a:r>
              <a:rPr lang="en-US" altLang="ko-KR" sz="2800" dirty="0">
                <a:latin typeface="+mn-ea"/>
              </a:rPr>
              <a:t> </a:t>
            </a:r>
          </a:p>
          <a:p>
            <a:pPr marL="742950" indent="-742950">
              <a:buAutoNum type="arabicPeriod"/>
            </a:pPr>
            <a:endParaRPr lang="en-US" altLang="ko-KR" sz="2800" dirty="0">
              <a:solidFill>
                <a:schemeClr val="bg2">
                  <a:lumMod val="90000"/>
                </a:schemeClr>
              </a:solidFill>
              <a:latin typeface="+mn-ea"/>
            </a:endParaRPr>
          </a:p>
          <a:p>
            <a:pPr marL="742950" indent="-742950">
              <a:buAutoNum type="arabicPeriod"/>
            </a:pPr>
            <a:r>
              <a:rPr lang="ko-KR" altLang="en-US" sz="2800" dirty="0">
                <a:solidFill>
                  <a:schemeClr val="bg2">
                    <a:lumMod val="90000"/>
                  </a:schemeClr>
                </a:solidFill>
                <a:latin typeface="+mn-ea"/>
              </a:rPr>
              <a:t>차기회의 시 채택예정인 강제협약</a:t>
            </a:r>
            <a:endParaRPr lang="en-US" altLang="ko-KR" sz="2800" dirty="0">
              <a:solidFill>
                <a:schemeClr val="bg2">
                  <a:lumMod val="90000"/>
                </a:schemeClr>
              </a:solidFill>
              <a:latin typeface="+mn-ea"/>
            </a:endParaRPr>
          </a:p>
          <a:p>
            <a:pPr marL="742950" indent="-742950">
              <a:buAutoNum type="arabicPeriod"/>
            </a:pPr>
            <a:endParaRPr lang="en-US" altLang="ko-KR" sz="2800" dirty="0">
              <a:solidFill>
                <a:schemeClr val="bg2">
                  <a:lumMod val="90000"/>
                </a:schemeClr>
              </a:solidFill>
              <a:latin typeface="+mn-ea"/>
            </a:endParaRPr>
          </a:p>
          <a:p>
            <a:pPr marL="742950" indent="-742950">
              <a:buAutoNum type="arabicPeriod"/>
            </a:pPr>
            <a:r>
              <a:rPr lang="ko-KR" altLang="en-US" sz="2800" dirty="0">
                <a:solidFill>
                  <a:schemeClr val="bg2">
                    <a:lumMod val="90000"/>
                  </a:schemeClr>
                </a:solidFill>
                <a:latin typeface="+mn-ea"/>
              </a:rPr>
              <a:t>기타사항</a:t>
            </a:r>
            <a:endParaRPr lang="en-US" altLang="ko-KR" sz="2800" dirty="0">
              <a:solidFill>
                <a:schemeClr val="bg2">
                  <a:lumMod val="90000"/>
                </a:schemeClr>
              </a:solidFill>
              <a:latin typeface="+mn-ea"/>
            </a:endParaRPr>
          </a:p>
        </p:txBody>
      </p:sp>
      <p:cxnSp>
        <p:nvCxnSpPr>
          <p:cNvPr id="2" name="직선 연결선 1">
            <a:extLst>
              <a:ext uri="{FF2B5EF4-FFF2-40B4-BE49-F238E27FC236}">
                <a16:creationId xmlns:a16="http://schemas.microsoft.com/office/drawing/2014/main" id="{EB3DFF26-95F8-D046-6D8E-5079BF6196A0}"/>
              </a:ext>
            </a:extLst>
          </p:cNvPr>
          <p:cNvCxnSpPr>
            <a:cxnSpLocks/>
          </p:cNvCxnSpPr>
          <p:nvPr/>
        </p:nvCxnSpPr>
        <p:spPr>
          <a:xfrm flipV="1">
            <a:off x="1111843" y="1553307"/>
            <a:ext cx="0" cy="3751385"/>
          </a:xfrm>
          <a:prstGeom prst="line">
            <a:avLst/>
          </a:prstGeom>
          <a:ln w="762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39219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8891340" cy="646331"/>
          </a:xfrm>
          <a:prstGeom prst="rect">
            <a:avLst/>
          </a:prstGeom>
          <a:noFill/>
        </p:spPr>
        <p:txBody>
          <a:bodyPr wrap="square" rtlCol="0">
            <a:spAutoFit/>
          </a:bodyPr>
          <a:lstStyle/>
          <a:p>
            <a:r>
              <a:rPr lang="en-US" altLang="ko-KR" sz="3600" dirty="0"/>
              <a:t>MSC-MEPC.2/Circ.18</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10477992" cy="461665"/>
          </a:xfrm>
          <a:prstGeom prst="rect">
            <a:avLst/>
          </a:prstGeom>
          <a:noFill/>
        </p:spPr>
        <p:txBody>
          <a:bodyPr wrap="square" rtlCol="0">
            <a:spAutoFit/>
          </a:bodyPr>
          <a:lstStyle/>
          <a:p>
            <a:r>
              <a:rPr lang="ko-KR" altLang="en-US" sz="2400">
                <a:solidFill>
                  <a:schemeClr val="tx2">
                    <a:lumMod val="60000"/>
                    <a:lumOff val="40000"/>
                  </a:schemeClr>
                </a:solidFill>
              </a:rPr>
              <a:t>개정된 </a:t>
            </a:r>
            <a:r>
              <a:rPr lang="en-US" altLang="ko-KR" sz="2400" dirty="0">
                <a:solidFill>
                  <a:schemeClr val="tx2">
                    <a:lumMod val="60000"/>
                    <a:lumOff val="40000"/>
                  </a:schemeClr>
                </a:solidFill>
              </a:rPr>
              <a:t>MARPOL Annex VI </a:t>
            </a:r>
            <a:r>
              <a:rPr lang="ko-KR" altLang="en-US" sz="2400" dirty="0">
                <a:solidFill>
                  <a:schemeClr val="tx2">
                    <a:lumMod val="60000"/>
                    <a:lumOff val="40000"/>
                  </a:schemeClr>
                </a:solidFill>
              </a:rPr>
              <a:t>및 </a:t>
            </a:r>
            <a:r>
              <a:rPr lang="en-US" altLang="ko-KR" sz="2400" dirty="0">
                <a:solidFill>
                  <a:schemeClr val="tx2">
                    <a:lumMod val="60000"/>
                    <a:lumOff val="40000"/>
                  </a:schemeClr>
                </a:solidFill>
              </a:rPr>
              <a:t>SOLAS II-2 </a:t>
            </a:r>
            <a:r>
              <a:rPr lang="ko-KR" altLang="en-US" sz="2400" dirty="0">
                <a:solidFill>
                  <a:schemeClr val="tx2">
                    <a:lumMod val="60000"/>
                    <a:lumOff val="40000"/>
                  </a:schemeClr>
                </a:solidFill>
              </a:rPr>
              <a:t>장의 준수를 위한 </a:t>
            </a:r>
            <a:r>
              <a:rPr lang="ko-KR" altLang="en-US" sz="2400" dirty="0" err="1">
                <a:solidFill>
                  <a:schemeClr val="tx2">
                    <a:lumMod val="60000"/>
                    <a:lumOff val="40000"/>
                  </a:schemeClr>
                </a:solidFill>
              </a:rPr>
              <a:t>연료유</a:t>
            </a:r>
            <a:r>
              <a:rPr lang="ko-KR" altLang="en-US" sz="2400" dirty="0">
                <a:solidFill>
                  <a:schemeClr val="tx2">
                    <a:lumMod val="60000"/>
                    <a:lumOff val="40000"/>
                  </a:schemeClr>
                </a:solidFill>
              </a:rPr>
              <a:t> 샘플링 지침서</a:t>
            </a:r>
          </a:p>
        </p:txBody>
      </p:sp>
      <p:sp>
        <p:nvSpPr>
          <p:cNvPr id="18" name="TextBox 17">
            <a:extLst>
              <a:ext uri="{FF2B5EF4-FFF2-40B4-BE49-F238E27FC236}">
                <a16:creationId xmlns:a16="http://schemas.microsoft.com/office/drawing/2014/main" id="{83876CB7-7AA5-CF82-4BF0-27FF05D26544}"/>
              </a:ext>
            </a:extLst>
          </p:cNvPr>
          <p:cNvSpPr txBox="1"/>
          <p:nvPr/>
        </p:nvSpPr>
        <p:spPr>
          <a:xfrm>
            <a:off x="487279" y="1626670"/>
            <a:ext cx="6474630" cy="4247317"/>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sz="1800" kern="0" dirty="0">
                <a:effectLst/>
                <a:latin typeface="+mj-ea"/>
                <a:ea typeface="+mj-ea"/>
                <a:cs typeface="굴림" panose="020B0600000101010101" pitchFamily="50" charset="-127"/>
              </a:rPr>
              <a:t>MARPOL </a:t>
            </a:r>
            <a:r>
              <a:rPr lang="ko-KR" altLang="en-US" sz="1800" kern="0" dirty="0">
                <a:effectLst/>
                <a:latin typeface="+mj-ea"/>
                <a:ea typeface="+mj-ea"/>
                <a:cs typeface="굴림" panose="020B0600000101010101" pitchFamily="50" charset="-127"/>
              </a:rPr>
              <a:t>부속서 </a:t>
            </a:r>
            <a:r>
              <a:rPr lang="en-US" altLang="ko-KR" sz="1800" kern="0" dirty="0">
                <a:effectLst/>
                <a:latin typeface="+mj-ea"/>
                <a:ea typeface="+mj-ea"/>
                <a:cs typeface="굴림" panose="020B0600000101010101" pitchFamily="50" charset="-127"/>
              </a:rPr>
              <a:t>VI</a:t>
            </a:r>
            <a:r>
              <a:rPr lang="ko-KR" altLang="en-US" sz="1800" kern="0" dirty="0">
                <a:effectLst/>
                <a:latin typeface="+mj-ea"/>
                <a:ea typeface="+mj-ea"/>
                <a:cs typeface="굴림" panose="020B0600000101010101" pitchFamily="50" charset="-127"/>
              </a:rPr>
              <a:t>의 </a:t>
            </a:r>
            <a:r>
              <a:rPr lang="en-US" altLang="ko-KR" sz="1800" kern="0" dirty="0">
                <a:effectLst/>
                <a:latin typeface="+mj-ea"/>
                <a:ea typeface="+mj-ea"/>
                <a:cs typeface="굴림" panose="020B0600000101010101" pitchFamily="50" charset="-127"/>
              </a:rPr>
              <a:t>18.5 </a:t>
            </a:r>
            <a:r>
              <a:rPr lang="ko-KR" altLang="en-US" sz="1800" kern="0" dirty="0">
                <a:effectLst/>
                <a:latin typeface="+mj-ea"/>
                <a:ea typeface="+mj-ea"/>
                <a:cs typeface="굴림" panose="020B0600000101010101" pitchFamily="50" charset="-127"/>
              </a:rPr>
              <a:t>규칙 관련</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결의서 </a:t>
            </a:r>
            <a:r>
              <a:rPr lang="en-US" altLang="ko-KR" sz="1800" kern="0" dirty="0">
                <a:effectLst/>
                <a:latin typeface="+mj-ea"/>
                <a:ea typeface="+mj-ea"/>
                <a:cs typeface="굴림" panose="020B0600000101010101" pitchFamily="50" charset="-127"/>
              </a:rPr>
              <a:t>MEPC.182(59)</a:t>
            </a:r>
            <a:r>
              <a:rPr lang="ko-KR" altLang="en-US" sz="1800" kern="0" dirty="0">
                <a:effectLst/>
                <a:latin typeface="+mj-ea"/>
                <a:ea typeface="+mj-ea"/>
                <a:cs typeface="굴림" panose="020B0600000101010101" pitchFamily="50" charset="-127"/>
              </a:rPr>
              <a:t>는 선박에서의 사용을 위해 </a:t>
            </a:r>
            <a:r>
              <a:rPr lang="ko-KR" altLang="en-US" sz="1800" kern="0" dirty="0" err="1">
                <a:effectLst/>
                <a:latin typeface="+mj-ea"/>
                <a:ea typeface="+mj-ea"/>
                <a:cs typeface="굴림" panose="020B0600000101010101" pitchFamily="50" charset="-127"/>
              </a:rPr>
              <a:t>수급된</a:t>
            </a:r>
            <a:r>
              <a:rPr lang="ko-KR" altLang="en-US" sz="1800" kern="0" dirty="0">
                <a:effectLst/>
                <a:latin typeface="+mj-ea"/>
                <a:ea typeface="+mj-ea"/>
                <a:cs typeface="굴림" panose="020B0600000101010101" pitchFamily="50" charset="-127"/>
              </a:rPr>
              <a:t> 연료유의 대표적 샘플을 취하는 합의된 방법을 제공해온 바 있음</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kern="0" dirty="0">
                <a:effectLst/>
                <a:latin typeface="+mj-ea"/>
                <a:ea typeface="+mj-ea"/>
                <a:cs typeface="굴림" panose="020B0600000101010101" pitchFamily="50" charset="-127"/>
              </a:rPr>
              <a:t>MSC 107</a:t>
            </a:r>
            <a:r>
              <a:rPr lang="ko-KR" altLang="en-US" sz="1800" kern="0" dirty="0">
                <a:effectLst/>
                <a:latin typeface="+mj-ea"/>
                <a:ea typeface="+mj-ea"/>
                <a:cs typeface="굴림" panose="020B0600000101010101" pitchFamily="50" charset="-127"/>
              </a:rPr>
              <a:t>까지 수행된 </a:t>
            </a:r>
            <a:r>
              <a:rPr lang="ko-KR" altLang="en-US" sz="1800" kern="0" dirty="0" err="1">
                <a:effectLst/>
                <a:latin typeface="+mj-ea"/>
                <a:ea typeface="+mj-ea"/>
                <a:cs typeface="굴림" panose="020B0600000101010101" pitchFamily="50" charset="-127"/>
              </a:rPr>
              <a:t>연료유</a:t>
            </a:r>
            <a:r>
              <a:rPr lang="ko-KR" altLang="en-US" sz="1800" kern="0" dirty="0">
                <a:effectLst/>
                <a:latin typeface="+mj-ea"/>
                <a:ea typeface="+mj-ea"/>
                <a:cs typeface="굴림" panose="020B0600000101010101" pitchFamily="50" charset="-127"/>
              </a:rPr>
              <a:t> 안전향상을 위한 작업의 일환으로서 결의서</a:t>
            </a:r>
            <a:r>
              <a:rPr lang="en-US" altLang="ko-KR" sz="1800" kern="0" dirty="0">
                <a:effectLst/>
                <a:latin typeface="+mj-ea"/>
                <a:ea typeface="+mj-ea"/>
                <a:cs typeface="굴림" panose="020B0600000101010101" pitchFamily="50" charset="-127"/>
              </a:rPr>
              <a:t>MEPC.182(59)</a:t>
            </a:r>
            <a:r>
              <a:rPr lang="ko-KR" altLang="en-US" sz="1800" kern="0" dirty="0">
                <a:effectLst/>
                <a:latin typeface="+mj-ea"/>
                <a:ea typeface="+mj-ea"/>
                <a:cs typeface="굴림" panose="020B0600000101010101" pitchFamily="50" charset="-127"/>
              </a:rPr>
              <a:t>를 바탕으로 </a:t>
            </a:r>
            <a:r>
              <a:rPr lang="en-US" altLang="ko-KR" sz="1800" kern="0" dirty="0">
                <a:effectLst/>
                <a:latin typeface="+mj-ea"/>
                <a:ea typeface="+mj-ea"/>
                <a:cs typeface="굴림" panose="020B0600000101010101" pitchFamily="50" charset="-127"/>
              </a:rPr>
              <a:t>SOLAS II-2 </a:t>
            </a:r>
            <a:r>
              <a:rPr lang="ko-KR" altLang="en-US" sz="1800" kern="0" dirty="0">
                <a:effectLst/>
                <a:latin typeface="+mj-ea"/>
                <a:ea typeface="+mj-ea"/>
                <a:cs typeface="굴림" panose="020B0600000101010101" pitchFamily="50" charset="-127"/>
              </a:rPr>
              <a:t>장 </a:t>
            </a:r>
            <a:r>
              <a:rPr lang="en-US" altLang="ko-KR" sz="1800" kern="0" dirty="0">
                <a:effectLst/>
                <a:latin typeface="+mj-ea"/>
                <a:ea typeface="+mj-ea"/>
                <a:cs typeface="굴림" panose="020B0600000101010101" pitchFamily="50" charset="-127"/>
              </a:rPr>
              <a:t>4.2.1 </a:t>
            </a:r>
            <a:r>
              <a:rPr lang="ko-KR" altLang="en-US" sz="1800" kern="0" dirty="0">
                <a:effectLst/>
                <a:latin typeface="+mj-ea"/>
                <a:ea typeface="+mj-ea"/>
                <a:cs typeface="굴림" panose="020B0600000101010101" pitchFamily="50" charset="-127"/>
              </a:rPr>
              <a:t>규칙 및 전술한 </a:t>
            </a:r>
            <a:r>
              <a:rPr lang="en-US" altLang="ko-KR" sz="1800" kern="0" dirty="0">
                <a:effectLst/>
                <a:latin typeface="+mj-ea"/>
                <a:ea typeface="+mj-ea"/>
                <a:cs typeface="굴림" panose="020B0600000101010101" pitchFamily="50" charset="-127"/>
              </a:rPr>
              <a:t>MARPOL </a:t>
            </a:r>
            <a:r>
              <a:rPr lang="ko-KR" altLang="en-US" sz="1800" kern="0" dirty="0">
                <a:effectLst/>
                <a:latin typeface="+mj-ea"/>
                <a:ea typeface="+mj-ea"/>
                <a:cs typeface="굴림" panose="020B0600000101010101" pitchFamily="50" charset="-127"/>
              </a:rPr>
              <a:t>조항 모두를 뒷받침할 수 있는 합동 </a:t>
            </a:r>
            <a:r>
              <a:rPr lang="en-US" altLang="ko-KR" sz="1800" kern="0" dirty="0">
                <a:effectLst/>
                <a:latin typeface="+mj-ea"/>
                <a:ea typeface="+mj-ea"/>
                <a:cs typeface="굴림" panose="020B0600000101010101" pitchFamily="50" charset="-127"/>
              </a:rPr>
              <a:t>MSC-MPEC Circular </a:t>
            </a:r>
            <a:r>
              <a:rPr lang="ko-KR" altLang="en-US" sz="1800" kern="0" dirty="0">
                <a:effectLst/>
                <a:latin typeface="+mj-ea"/>
                <a:ea typeface="+mj-ea"/>
                <a:cs typeface="굴림" panose="020B0600000101010101" pitchFamily="50" charset="-127"/>
              </a:rPr>
              <a:t>초안이 </a:t>
            </a:r>
            <a:r>
              <a:rPr lang="en-US" altLang="ko-KR" sz="1800" kern="0" dirty="0">
                <a:effectLst/>
                <a:latin typeface="+mj-ea"/>
                <a:ea typeface="+mj-ea"/>
                <a:cs typeface="굴림" panose="020B0600000101010101" pitchFamily="50" charset="-127"/>
              </a:rPr>
              <a:t>MSC</a:t>
            </a:r>
            <a:r>
              <a:rPr lang="ko-KR" altLang="en-US" sz="1800" kern="0" dirty="0">
                <a:effectLst/>
                <a:latin typeface="+mj-ea"/>
                <a:ea typeface="+mj-ea"/>
                <a:cs typeface="굴림" panose="020B0600000101010101" pitchFamily="50" charset="-127"/>
              </a:rPr>
              <a:t>에 의해 개발된 바 있음</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kern="0" dirty="0">
                <a:effectLst/>
                <a:latin typeface="+mj-ea"/>
                <a:ea typeface="+mj-ea"/>
                <a:cs typeface="굴림" panose="020B0600000101010101" pitchFamily="50" charset="-127"/>
              </a:rPr>
              <a:t>MEPC 81</a:t>
            </a:r>
            <a:r>
              <a:rPr lang="ko-KR" altLang="en-US" sz="1800" kern="0" dirty="0">
                <a:effectLst/>
                <a:latin typeface="+mj-ea"/>
                <a:ea typeface="+mj-ea"/>
                <a:cs typeface="굴림" panose="020B0600000101010101" pitchFamily="50" charset="-127"/>
              </a:rPr>
              <a:t>은 </a:t>
            </a:r>
            <a:r>
              <a:rPr lang="en-US" altLang="ko-KR" sz="1800" kern="0" dirty="0">
                <a:effectLst/>
                <a:latin typeface="+mj-ea"/>
                <a:ea typeface="+mj-ea"/>
                <a:cs typeface="굴림" panose="020B0600000101010101" pitchFamily="50" charset="-127"/>
              </a:rPr>
              <a:t>MSC 107 </a:t>
            </a:r>
            <a:r>
              <a:rPr lang="ko-KR" altLang="en-US" sz="1800" kern="0" dirty="0">
                <a:effectLst/>
                <a:latin typeface="+mj-ea"/>
                <a:ea typeface="+mj-ea"/>
                <a:cs typeface="굴림" panose="020B0600000101010101" pitchFamily="50" charset="-127"/>
              </a:rPr>
              <a:t>시 승인된 합동 </a:t>
            </a:r>
            <a:r>
              <a:rPr lang="en-US" altLang="ko-KR" sz="1800" kern="0" dirty="0">
                <a:effectLst/>
                <a:latin typeface="+mj-ea"/>
                <a:ea typeface="+mj-ea"/>
                <a:cs typeface="굴림" panose="020B0600000101010101" pitchFamily="50" charset="-127"/>
              </a:rPr>
              <a:t>Circular </a:t>
            </a:r>
            <a:r>
              <a:rPr lang="ko-KR" altLang="en-US" sz="1800" kern="0" dirty="0">
                <a:effectLst/>
                <a:latin typeface="+mj-ea"/>
                <a:ea typeface="+mj-ea"/>
                <a:cs typeface="굴림" panose="020B0600000101010101" pitchFamily="50" charset="-127"/>
              </a:rPr>
              <a:t>초안을 검토 후 일부 수정과 함께 이를 승인함</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kern="0" dirty="0">
                <a:effectLst/>
                <a:latin typeface="+mj-ea"/>
                <a:ea typeface="+mj-ea"/>
                <a:cs typeface="굴림" panose="020B0600000101010101" pitchFamily="50" charset="-127"/>
              </a:rPr>
              <a:t>MSC 108</a:t>
            </a:r>
            <a:r>
              <a:rPr lang="ko-KR" altLang="en-US" sz="1800" kern="0" dirty="0">
                <a:effectLst/>
                <a:latin typeface="+mj-ea"/>
                <a:ea typeface="+mj-ea"/>
                <a:cs typeface="굴림" panose="020B0600000101010101" pitchFamily="50" charset="-127"/>
              </a:rPr>
              <a:t>은 금번 회기 시 </a:t>
            </a:r>
            <a:r>
              <a:rPr lang="en-US" altLang="ko-KR" sz="1800" kern="0" dirty="0">
                <a:effectLst/>
                <a:latin typeface="+mj-ea"/>
                <a:ea typeface="+mj-ea"/>
                <a:cs typeface="굴림" panose="020B0600000101010101" pitchFamily="50" charset="-127"/>
              </a:rPr>
              <a:t>MEPC 81</a:t>
            </a:r>
            <a:r>
              <a:rPr lang="ko-KR" altLang="en-US" sz="1800" kern="0" dirty="0">
                <a:effectLst/>
                <a:latin typeface="+mj-ea"/>
                <a:ea typeface="+mj-ea"/>
                <a:cs typeface="굴림" panose="020B0600000101010101" pitchFamily="50" charset="-127"/>
              </a:rPr>
              <a:t>에 의해 수정된 사항을 확인 후 이를 다시 승인함</a:t>
            </a:r>
            <a:r>
              <a:rPr lang="en-US" altLang="ko-KR" sz="1800" kern="0" dirty="0">
                <a:effectLst/>
                <a:latin typeface="+mj-ea"/>
                <a:ea typeface="+mj-ea"/>
                <a:cs typeface="굴림" panose="020B0600000101010101" pitchFamily="50" charset="-127"/>
              </a:rPr>
              <a:t>. </a:t>
            </a:r>
          </a:p>
        </p:txBody>
      </p:sp>
      <p:pic>
        <p:nvPicPr>
          <p:cNvPr id="2" name="그림 1" descr="산업, 파이프, 의류, 사람이(가) 표시된 사진&#10;&#10;자동 생성된 설명">
            <a:extLst>
              <a:ext uri="{FF2B5EF4-FFF2-40B4-BE49-F238E27FC236}">
                <a16:creationId xmlns:a16="http://schemas.microsoft.com/office/drawing/2014/main" id="{EE01BF35-3E99-A896-A5BF-3E9DBEAE1F7D}"/>
              </a:ext>
            </a:extLst>
          </p:cNvPr>
          <p:cNvPicPr>
            <a:picLocks noChangeAspect="1"/>
          </p:cNvPicPr>
          <p:nvPr/>
        </p:nvPicPr>
        <p:blipFill>
          <a:blip r:embed="rId3" cstate="print">
            <a:alphaModFix amt="85000"/>
            <a:extLst>
              <a:ext uri="{BEBA8EAE-BF5A-486C-A8C5-ECC9F3942E4B}">
                <a14:imgProps xmlns:a14="http://schemas.microsoft.com/office/drawing/2010/main">
                  <a14:imgLayer r:embed="rId4">
                    <a14:imgEffect>
                      <a14:artisticCutout/>
                    </a14:imgEffect>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7394156" y="1730547"/>
            <a:ext cx="4310565" cy="3998308"/>
          </a:xfrm>
          <a:prstGeom prst="rect">
            <a:avLst/>
          </a:prstGeom>
        </p:spPr>
      </p:pic>
    </p:spTree>
    <p:extLst>
      <p:ext uri="{BB962C8B-B14F-4D97-AF65-F5344CB8AC3E}">
        <p14:creationId xmlns:p14="http://schemas.microsoft.com/office/powerpoint/2010/main" val="14453800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8891340" cy="646331"/>
          </a:xfrm>
          <a:prstGeom prst="rect">
            <a:avLst/>
          </a:prstGeom>
          <a:noFill/>
        </p:spPr>
        <p:txBody>
          <a:bodyPr wrap="square" rtlCol="0">
            <a:spAutoFit/>
          </a:bodyPr>
          <a:lstStyle/>
          <a:p>
            <a:r>
              <a:rPr lang="en-US" altLang="ko-KR" sz="3600" dirty="0"/>
              <a:t>Resolution MSC.530(106)/Rev.1</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10477992" cy="461665"/>
          </a:xfrm>
          <a:prstGeom prst="rect">
            <a:avLst/>
          </a:prstGeom>
          <a:noFill/>
        </p:spPr>
        <p:txBody>
          <a:bodyPr wrap="square" rtlCol="0">
            <a:spAutoFit/>
          </a:bodyPr>
          <a:lstStyle/>
          <a:p>
            <a:r>
              <a:rPr lang="en-US" altLang="ko-KR" sz="2400" dirty="0">
                <a:solidFill>
                  <a:schemeClr val="tx2">
                    <a:lumMod val="60000"/>
                    <a:lumOff val="40000"/>
                  </a:schemeClr>
                </a:solidFill>
              </a:rPr>
              <a:t>ECDIS </a:t>
            </a:r>
            <a:r>
              <a:rPr lang="ko-KR" altLang="en-US" sz="2400" dirty="0">
                <a:solidFill>
                  <a:schemeClr val="tx2">
                    <a:lumMod val="60000"/>
                    <a:lumOff val="40000"/>
                  </a:schemeClr>
                </a:solidFill>
              </a:rPr>
              <a:t>성능기준의 개정 </a:t>
            </a:r>
            <a:r>
              <a:rPr lang="en-US" altLang="ko-KR" sz="2400" dirty="0">
                <a:solidFill>
                  <a:schemeClr val="tx2">
                    <a:lumMod val="60000"/>
                    <a:lumOff val="40000"/>
                  </a:schemeClr>
                </a:solidFill>
              </a:rPr>
              <a:t>(</a:t>
            </a:r>
            <a:r>
              <a:rPr lang="ko-KR" altLang="en-US" sz="2400" dirty="0">
                <a:solidFill>
                  <a:schemeClr val="tx2">
                    <a:lumMod val="60000"/>
                    <a:lumOff val="40000"/>
                  </a:schemeClr>
                </a:solidFill>
              </a:rPr>
              <a:t>항로계획의 교환</a:t>
            </a:r>
            <a:r>
              <a:rPr lang="en-US" altLang="ko-KR" sz="2400" dirty="0">
                <a:solidFill>
                  <a:schemeClr val="tx2">
                    <a:lumMod val="60000"/>
                    <a:lumOff val="40000"/>
                  </a:schemeClr>
                </a:solidFill>
              </a:rPr>
              <a:t>)</a:t>
            </a:r>
            <a:endParaRPr lang="ko-KR" altLang="en-US" sz="2400" dirty="0">
              <a:solidFill>
                <a:schemeClr val="tx2">
                  <a:lumMod val="60000"/>
                  <a:lumOff val="40000"/>
                </a:schemeClr>
              </a:solidFill>
            </a:endParaRPr>
          </a:p>
        </p:txBody>
      </p:sp>
      <p:sp>
        <p:nvSpPr>
          <p:cNvPr id="18" name="TextBox 17">
            <a:extLst>
              <a:ext uri="{FF2B5EF4-FFF2-40B4-BE49-F238E27FC236}">
                <a16:creationId xmlns:a16="http://schemas.microsoft.com/office/drawing/2014/main" id="{83876CB7-7AA5-CF82-4BF0-27FF05D26544}"/>
              </a:ext>
            </a:extLst>
          </p:cNvPr>
          <p:cNvSpPr txBox="1"/>
          <p:nvPr/>
        </p:nvSpPr>
        <p:spPr>
          <a:xfrm>
            <a:off x="478498" y="1596096"/>
            <a:ext cx="6310230" cy="4524315"/>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sz="1800" kern="0" dirty="0">
                <a:effectLst/>
                <a:latin typeface="+mj-ea"/>
                <a:ea typeface="+mj-ea"/>
                <a:cs typeface="굴림" panose="020B0600000101010101" pitchFamily="50" charset="-127"/>
              </a:rPr>
              <a:t>ECDIS </a:t>
            </a:r>
            <a:r>
              <a:rPr lang="ko-KR" altLang="en-US" sz="1800" kern="0" dirty="0">
                <a:effectLst/>
                <a:latin typeface="+mj-ea"/>
                <a:ea typeface="+mj-ea"/>
                <a:cs typeface="굴림" panose="020B0600000101010101" pitchFamily="50" charset="-127"/>
              </a:rPr>
              <a:t>성능기준은 현재 개발 중인 차세대 </a:t>
            </a:r>
            <a:r>
              <a:rPr lang="en-US" altLang="ko-KR" sz="1800" kern="0" dirty="0">
                <a:effectLst/>
                <a:latin typeface="+mj-ea"/>
                <a:ea typeface="+mj-ea"/>
                <a:cs typeface="굴림" panose="020B0600000101010101" pitchFamily="50" charset="-127"/>
              </a:rPr>
              <a:t>IHO </a:t>
            </a:r>
            <a:r>
              <a:rPr lang="ko-KR" altLang="en-US" sz="1800" kern="0" dirty="0">
                <a:effectLst/>
                <a:latin typeface="+mj-ea"/>
                <a:ea typeface="+mj-ea"/>
                <a:cs typeface="굴림" panose="020B0600000101010101" pitchFamily="50" charset="-127"/>
              </a:rPr>
              <a:t>표준 </a:t>
            </a:r>
            <a:r>
              <a:rPr lang="en-US" altLang="ko-KR" sz="1800" kern="0" dirty="0">
                <a:effectLst/>
                <a:latin typeface="+mj-ea"/>
                <a:ea typeface="+mj-ea"/>
                <a:cs typeface="굴림" panose="020B0600000101010101" pitchFamily="50" charset="-127"/>
              </a:rPr>
              <a:t>S-100 </a:t>
            </a:r>
            <a:r>
              <a:rPr lang="ko-KR" altLang="en-US" sz="1800" kern="0" dirty="0">
                <a:effectLst/>
                <a:latin typeface="+mj-ea"/>
                <a:ea typeface="+mj-ea"/>
                <a:cs typeface="굴림" panose="020B0600000101010101" pitchFamily="50" charset="-127"/>
              </a:rPr>
              <a:t>시리즈를 도입할 수 있도록 지난 </a:t>
            </a:r>
            <a:r>
              <a:rPr lang="en-US" altLang="ko-KR" sz="1800" kern="0" dirty="0">
                <a:effectLst/>
                <a:latin typeface="+mj-ea"/>
                <a:ea typeface="+mj-ea"/>
                <a:cs typeface="굴림" panose="020B0600000101010101" pitchFamily="50" charset="-127"/>
              </a:rPr>
              <a:t>2022</a:t>
            </a:r>
            <a:r>
              <a:rPr lang="ko-KR" altLang="en-US" sz="1800" kern="0" dirty="0">
                <a:effectLst/>
                <a:latin typeface="+mj-ea"/>
                <a:ea typeface="+mj-ea"/>
                <a:cs typeface="굴림" panose="020B0600000101010101" pitchFamily="50" charset="-127"/>
              </a:rPr>
              <a:t>년 결의서 </a:t>
            </a:r>
            <a:r>
              <a:rPr lang="en-US" altLang="ko-KR" sz="1800" kern="0" dirty="0">
                <a:effectLst/>
                <a:latin typeface="+mj-ea"/>
                <a:ea typeface="+mj-ea"/>
                <a:cs typeface="굴림" panose="020B0600000101010101" pitchFamily="50" charset="-127"/>
              </a:rPr>
              <a:t>MSC.530(106)</a:t>
            </a:r>
            <a:r>
              <a:rPr lang="ko-KR" altLang="en-US" sz="1800" kern="0" dirty="0">
                <a:effectLst/>
                <a:latin typeface="+mj-ea"/>
                <a:ea typeface="+mj-ea"/>
                <a:cs typeface="굴림" panose="020B0600000101010101" pitchFamily="50" charset="-127"/>
              </a:rPr>
              <a:t>로 개정된 바 있음</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ko-KR" altLang="en-US" sz="1800" kern="0" dirty="0">
                <a:effectLst/>
                <a:latin typeface="+mj-ea"/>
                <a:ea typeface="+mj-ea"/>
                <a:cs typeface="굴림" panose="020B0600000101010101" pitchFamily="50" charset="-127"/>
              </a:rPr>
              <a:t>그러한 노력의 연장으로 </a:t>
            </a:r>
            <a:r>
              <a:rPr lang="en-US" altLang="ko-KR" sz="1800" kern="0" dirty="0">
                <a:effectLst/>
                <a:latin typeface="+mj-ea"/>
                <a:ea typeface="+mj-ea"/>
                <a:cs typeface="굴림" panose="020B0600000101010101" pitchFamily="50" charset="-127"/>
              </a:rPr>
              <a:t>NCSR 10</a:t>
            </a:r>
            <a:r>
              <a:rPr lang="ko-KR" altLang="en-US" sz="1800" kern="0" dirty="0">
                <a:effectLst/>
                <a:latin typeface="+mj-ea"/>
                <a:ea typeface="+mj-ea"/>
                <a:cs typeface="굴림" panose="020B0600000101010101" pitchFamily="50" charset="-127"/>
              </a:rPr>
              <a:t>은 </a:t>
            </a:r>
            <a:r>
              <a:rPr lang="ko-KR" altLang="en-US" sz="1800" b="1" u="sng" kern="0" dirty="0">
                <a:effectLst/>
                <a:latin typeface="+mj-ea"/>
                <a:ea typeface="+mj-ea"/>
                <a:cs typeface="굴림" panose="020B0600000101010101" pitchFamily="50" charset="-127"/>
              </a:rPr>
              <a:t>선박 및 육상의 해사 서비스 제공자 간 </a:t>
            </a:r>
            <a:r>
              <a:rPr lang="en-US" altLang="ko-KR" sz="1800" b="1" u="sng" kern="0" dirty="0">
                <a:effectLst/>
                <a:latin typeface="+mj-ea"/>
                <a:ea typeface="+mj-ea"/>
                <a:cs typeface="굴림" panose="020B0600000101010101" pitchFamily="50" charset="-127"/>
              </a:rPr>
              <a:t>ECDIS</a:t>
            </a:r>
            <a:r>
              <a:rPr lang="ko-KR" altLang="en-US" sz="1800" b="1" u="sng" kern="0" dirty="0">
                <a:effectLst/>
                <a:latin typeface="+mj-ea"/>
                <a:ea typeface="+mj-ea"/>
                <a:cs typeface="굴림" panose="020B0600000101010101" pitchFamily="50" charset="-127"/>
              </a:rPr>
              <a:t>를 통해 항로일정</a:t>
            </a:r>
            <a:r>
              <a:rPr lang="en-US" altLang="ko-KR" sz="1800" b="1" u="sng" kern="0" dirty="0">
                <a:effectLst/>
                <a:latin typeface="+mj-ea"/>
                <a:ea typeface="+mj-ea"/>
                <a:cs typeface="굴림" panose="020B0600000101010101" pitchFamily="50" charset="-127"/>
              </a:rPr>
              <a:t>(</a:t>
            </a:r>
            <a:r>
              <a:rPr lang="ko-KR" altLang="en-US" sz="1800" b="1" u="sng" kern="0" dirty="0">
                <a:effectLst/>
                <a:latin typeface="+mj-ea"/>
                <a:ea typeface="+mj-ea"/>
                <a:cs typeface="굴림" panose="020B0600000101010101" pitchFamily="50" charset="-127"/>
              </a:rPr>
              <a:t>예</a:t>
            </a:r>
            <a:r>
              <a:rPr lang="en-US" altLang="ko-KR" sz="1800" b="1" u="sng" kern="0" dirty="0">
                <a:effectLst/>
                <a:latin typeface="+mj-ea"/>
                <a:ea typeface="+mj-ea"/>
                <a:cs typeface="굴림" panose="020B0600000101010101" pitchFamily="50" charset="-127"/>
              </a:rPr>
              <a:t>: ETA </a:t>
            </a:r>
            <a:r>
              <a:rPr lang="ko-KR" altLang="en-US" sz="1800" b="1" u="sng" kern="0" dirty="0">
                <a:effectLst/>
                <a:latin typeface="+mj-ea"/>
                <a:ea typeface="+mj-ea"/>
                <a:cs typeface="굴림" panose="020B0600000101010101" pitchFamily="50" charset="-127"/>
              </a:rPr>
              <a:t>및 </a:t>
            </a:r>
            <a:r>
              <a:rPr lang="en-US" altLang="ko-KR" sz="1800" b="1" u="sng" kern="0" dirty="0">
                <a:effectLst/>
                <a:latin typeface="+mj-ea"/>
                <a:ea typeface="+mj-ea"/>
                <a:cs typeface="굴림" panose="020B0600000101010101" pitchFamily="50" charset="-127"/>
              </a:rPr>
              <a:t>ETD </a:t>
            </a:r>
            <a:r>
              <a:rPr lang="ko-KR" altLang="en-US" sz="1800" b="1" u="sng" kern="0" dirty="0">
                <a:effectLst/>
                <a:latin typeface="+mj-ea"/>
                <a:ea typeface="+mj-ea"/>
                <a:cs typeface="굴림" panose="020B0600000101010101" pitchFamily="50" charset="-127"/>
              </a:rPr>
              <a:t>등</a:t>
            </a:r>
            <a:r>
              <a:rPr lang="en-US" altLang="ko-KR" sz="1800" b="1" u="sng" kern="0" dirty="0">
                <a:effectLst/>
                <a:latin typeface="+mj-ea"/>
                <a:ea typeface="+mj-ea"/>
                <a:cs typeface="굴림" panose="020B0600000101010101" pitchFamily="50" charset="-127"/>
              </a:rPr>
              <a:t>)</a:t>
            </a:r>
            <a:r>
              <a:rPr lang="ko-KR" altLang="en-US" sz="1800" b="1" u="sng" kern="0" dirty="0">
                <a:effectLst/>
                <a:latin typeface="+mj-ea"/>
                <a:ea typeface="+mj-ea"/>
                <a:cs typeface="굴림" panose="020B0600000101010101" pitchFamily="50" charset="-127"/>
              </a:rPr>
              <a:t>을 포함한 항로계획을 교환</a:t>
            </a:r>
            <a:r>
              <a:rPr lang="ko-KR" altLang="en-US" sz="1800" kern="0" dirty="0">
                <a:effectLst/>
                <a:latin typeface="+mj-ea"/>
                <a:ea typeface="+mj-ea"/>
                <a:cs typeface="굴림" panose="020B0600000101010101" pitchFamily="50" charset="-127"/>
              </a:rPr>
              <a:t>할</a:t>
            </a:r>
            <a:r>
              <a:rPr lang="ko-KR" altLang="en-US" sz="1800" b="1"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수 있도록 </a:t>
            </a:r>
            <a:r>
              <a:rPr lang="en-US" altLang="ko-KR" sz="1800" kern="0" dirty="0">
                <a:effectLst/>
                <a:latin typeface="+mj-ea"/>
                <a:ea typeface="+mj-ea"/>
                <a:cs typeface="굴림" panose="020B0600000101010101" pitchFamily="50" charset="-127"/>
              </a:rPr>
              <a:t>ECDIS </a:t>
            </a:r>
            <a:r>
              <a:rPr lang="ko-KR" altLang="en-US" sz="1800" kern="0" dirty="0">
                <a:effectLst/>
                <a:latin typeface="+mj-ea"/>
                <a:ea typeface="+mj-ea"/>
                <a:cs typeface="굴림" panose="020B0600000101010101" pitchFamily="50" charset="-127"/>
              </a:rPr>
              <a:t>성능기준의 개정안을 개발하였으며</a:t>
            </a:r>
            <a:r>
              <a:rPr lang="en-US" altLang="ko-KR" sz="1800" kern="0" dirty="0">
                <a:effectLst/>
                <a:latin typeface="+mj-ea"/>
                <a:ea typeface="+mj-ea"/>
                <a:cs typeface="굴림" panose="020B0600000101010101" pitchFamily="50" charset="-127"/>
              </a:rPr>
              <a:t>, MSC 108</a:t>
            </a:r>
            <a:r>
              <a:rPr lang="ko-KR" altLang="en-US" sz="1800" kern="0" dirty="0">
                <a:effectLst/>
                <a:latin typeface="+mj-ea"/>
                <a:ea typeface="+mj-ea"/>
                <a:cs typeface="굴림" panose="020B0600000101010101" pitchFamily="50" charset="-127"/>
              </a:rPr>
              <a:t>이 이를 승인함</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적용</a:t>
            </a:r>
            <a:r>
              <a:rPr lang="en-US" altLang="ko-KR" sz="1800" b="1" kern="0" dirty="0">
                <a:effectLst/>
                <a:latin typeface="+mj-ea"/>
                <a:ea typeface="+mj-ea"/>
                <a:cs typeface="굴림" panose="020B0600000101010101" pitchFamily="50" charset="-127"/>
              </a:rPr>
              <a:t>) </a:t>
            </a:r>
            <a:r>
              <a:rPr lang="en-US" altLang="ko-KR" sz="1800" kern="0" dirty="0">
                <a:effectLst/>
                <a:latin typeface="+mj-ea"/>
                <a:ea typeface="+mj-ea"/>
                <a:cs typeface="굴림" panose="020B0600000101010101" pitchFamily="50" charset="-127"/>
              </a:rPr>
              <a:t>2029</a:t>
            </a:r>
            <a:r>
              <a:rPr lang="ko-KR" altLang="en-US" sz="1800" kern="0" dirty="0">
                <a:effectLst/>
                <a:latin typeface="+mj-ea"/>
                <a:ea typeface="+mj-ea"/>
                <a:cs typeface="굴림" panose="020B0600000101010101" pitchFamily="50" charset="-127"/>
              </a:rPr>
              <a:t>년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월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일 이후 설치되는 </a:t>
            </a:r>
            <a:r>
              <a:rPr lang="en-US" altLang="ko-KR" sz="1800" kern="0" dirty="0">
                <a:effectLst/>
                <a:latin typeface="+mj-ea"/>
                <a:ea typeface="+mj-ea"/>
                <a:cs typeface="굴림" panose="020B0600000101010101" pitchFamily="50" charset="-127"/>
              </a:rPr>
              <a:t>ECDIS</a:t>
            </a:r>
            <a:r>
              <a:rPr lang="ko-KR" altLang="en-US" sz="1800" kern="0" dirty="0">
                <a:effectLst/>
                <a:latin typeface="+mj-ea"/>
                <a:ea typeface="+mj-ea"/>
                <a:cs typeface="굴림" panose="020B0600000101010101" pitchFamily="50" charset="-127"/>
              </a:rPr>
              <a:t>에 적용</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적용관련 특이사항</a:t>
            </a:r>
            <a:r>
              <a:rPr lang="en-US" altLang="ko-KR" sz="1800" b="1" kern="0" dirty="0">
                <a:effectLst/>
                <a:latin typeface="+mj-ea"/>
                <a:ea typeface="+mj-ea"/>
                <a:cs typeface="굴림" panose="020B0600000101010101" pitchFamily="50" charset="-127"/>
              </a:rPr>
              <a:t>)</a:t>
            </a:r>
            <a:r>
              <a:rPr lang="en-US" altLang="ko-KR" sz="1800" kern="0" dirty="0">
                <a:effectLst/>
                <a:latin typeface="+mj-ea"/>
                <a:ea typeface="+mj-ea"/>
                <a:cs typeface="굴림" panose="020B0600000101010101" pitchFamily="50" charset="-127"/>
              </a:rPr>
              <a:t> 2026</a:t>
            </a:r>
            <a:r>
              <a:rPr lang="ko-KR" altLang="en-US" sz="1800" kern="0" dirty="0">
                <a:effectLst/>
                <a:latin typeface="+mj-ea"/>
                <a:ea typeface="+mj-ea"/>
                <a:cs typeface="굴림" panose="020B0600000101010101" pitchFamily="50" charset="-127"/>
              </a:rPr>
              <a:t>년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월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일 이후 </a:t>
            </a:r>
            <a:r>
              <a:rPr lang="en-US" altLang="ko-KR" sz="1800" kern="0" dirty="0">
                <a:effectLst/>
                <a:latin typeface="+mj-ea"/>
                <a:ea typeface="+mj-ea"/>
                <a:cs typeface="굴림" panose="020B0600000101010101" pitchFamily="50" charset="-127"/>
              </a:rPr>
              <a:t>2029</a:t>
            </a:r>
            <a:r>
              <a:rPr lang="ko-KR" altLang="en-US" sz="1800" kern="0" dirty="0">
                <a:effectLst/>
                <a:latin typeface="+mj-ea"/>
                <a:ea typeface="+mj-ea"/>
                <a:cs typeface="굴림" panose="020B0600000101010101" pitchFamily="50" charset="-127"/>
              </a:rPr>
              <a:t>년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월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일 전까지 설치되는 </a:t>
            </a:r>
            <a:r>
              <a:rPr lang="en-US" altLang="ko-KR" sz="1800" kern="0" dirty="0">
                <a:effectLst/>
                <a:latin typeface="+mj-ea"/>
                <a:ea typeface="+mj-ea"/>
                <a:cs typeface="굴림" panose="020B0600000101010101" pitchFamily="50" charset="-127"/>
              </a:rPr>
              <a:t>ECDIS</a:t>
            </a:r>
            <a:r>
              <a:rPr lang="ko-KR" altLang="en-US" sz="1800" kern="0" dirty="0">
                <a:effectLst/>
                <a:latin typeface="+mj-ea"/>
                <a:ea typeface="+mj-ea"/>
                <a:cs typeface="굴림" panose="020B0600000101010101" pitchFamily="50" charset="-127"/>
              </a:rPr>
              <a:t>는 결의서 </a:t>
            </a:r>
            <a:r>
              <a:rPr lang="en-US" altLang="ko-KR" sz="1800" kern="0" dirty="0">
                <a:effectLst/>
                <a:latin typeface="+mj-ea"/>
                <a:ea typeface="+mj-ea"/>
                <a:cs typeface="굴림" panose="020B0600000101010101" pitchFamily="50" charset="-127"/>
              </a:rPr>
              <a:t>MSC.530(106)/Rev.1</a:t>
            </a:r>
            <a:r>
              <a:rPr lang="ko-KR" altLang="en-US" sz="1800" kern="0" dirty="0">
                <a:effectLst/>
                <a:latin typeface="+mj-ea"/>
                <a:ea typeface="+mj-ea"/>
                <a:cs typeface="굴림" panose="020B0600000101010101" pitchFamily="50" charset="-127"/>
              </a:rPr>
              <a:t>의 개정된 성능기준 또는 결의서 </a:t>
            </a:r>
            <a:r>
              <a:rPr lang="en-US" altLang="ko-KR" sz="1800" kern="0" dirty="0">
                <a:effectLst/>
                <a:latin typeface="+mj-ea"/>
                <a:ea typeface="+mj-ea"/>
                <a:cs typeface="굴림" panose="020B0600000101010101" pitchFamily="50" charset="-127"/>
              </a:rPr>
              <a:t>MSC.232(82)</a:t>
            </a:r>
            <a:r>
              <a:rPr lang="ko-KR" altLang="en-US" sz="1800" kern="0" dirty="0">
                <a:effectLst/>
                <a:latin typeface="+mj-ea"/>
                <a:ea typeface="+mj-ea"/>
                <a:cs typeface="굴림" panose="020B0600000101010101" pitchFamily="50" charset="-127"/>
              </a:rPr>
              <a:t>의 이전 버전 중 하나를 만족해야 함</a:t>
            </a:r>
            <a:endParaRPr lang="en-US" altLang="ko-KR" sz="1800" kern="0" dirty="0">
              <a:effectLst/>
              <a:latin typeface="+mj-ea"/>
              <a:ea typeface="+mj-ea"/>
              <a:cs typeface="굴림" panose="020B0600000101010101" pitchFamily="50" charset="-127"/>
            </a:endParaRPr>
          </a:p>
        </p:txBody>
      </p:sp>
      <p:pic>
        <p:nvPicPr>
          <p:cNvPr id="2" name="그림 1" descr="아동 미술, 배이(가) 표시된 사진&#10;&#10;자동 생성된 설명">
            <a:extLst>
              <a:ext uri="{FF2B5EF4-FFF2-40B4-BE49-F238E27FC236}">
                <a16:creationId xmlns:a16="http://schemas.microsoft.com/office/drawing/2014/main" id="{9C6135CA-BC5E-80E5-F06C-635082C9970E}"/>
              </a:ext>
            </a:extLst>
          </p:cNvPr>
          <p:cNvPicPr>
            <a:picLocks/>
          </p:cNvPicPr>
          <p:nvPr/>
        </p:nvPicPr>
        <p:blipFill>
          <a:blip r:embed="rId3" cstate="print">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7051786" y="1756173"/>
            <a:ext cx="4686543" cy="4079469"/>
          </a:xfrm>
          <a:prstGeom prst="rect">
            <a:avLst/>
          </a:prstGeom>
          <a:noFill/>
        </p:spPr>
      </p:pic>
      <p:sp>
        <p:nvSpPr>
          <p:cNvPr id="4" name="Text Box 18">
            <a:extLst>
              <a:ext uri="{FF2B5EF4-FFF2-40B4-BE49-F238E27FC236}">
                <a16:creationId xmlns:a16="http://schemas.microsoft.com/office/drawing/2014/main" id="{84AF62A1-2852-2BF2-1211-B496359880E8}"/>
              </a:ext>
            </a:extLst>
          </p:cNvPr>
          <p:cNvSpPr txBox="1"/>
          <p:nvPr/>
        </p:nvSpPr>
        <p:spPr>
          <a:xfrm>
            <a:off x="8520090" y="3940197"/>
            <a:ext cx="2110154" cy="59014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latinLnBrk="1"/>
            <a:r>
              <a:rPr lang="en-US" sz="2400" kern="100" dirty="0">
                <a:ln>
                  <a:noFill/>
                </a:ln>
                <a:solidFill>
                  <a:srgbClr val="548DD4"/>
                </a:solidFill>
                <a:effectLst>
                  <a:outerShdw blurRad="38100" dist="19050" dir="2700000" algn="tl">
                    <a:schemeClr val="dk1">
                      <a:alpha val="40000"/>
                    </a:schemeClr>
                  </a:outerShdw>
                </a:effectLst>
                <a:latin typeface="Verdana" panose="020B0604030504040204" pitchFamily="34" charset="0"/>
                <a:ea typeface="나눔스퀘어"/>
                <a:cs typeface="Times New Roman" panose="02020603050405020304" pitchFamily="18" charset="0"/>
              </a:rPr>
              <a:t>Route plan</a:t>
            </a:r>
            <a:endParaRPr lang="ko-KR" sz="24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p:txBody>
      </p:sp>
      <p:sp>
        <p:nvSpPr>
          <p:cNvPr id="5" name="타원 4">
            <a:extLst>
              <a:ext uri="{FF2B5EF4-FFF2-40B4-BE49-F238E27FC236}">
                <a16:creationId xmlns:a16="http://schemas.microsoft.com/office/drawing/2014/main" id="{2DD9F84A-5EA1-3911-530F-94E962469B8E}"/>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4973214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a:extLst>
              <a:ext uri="{FF2B5EF4-FFF2-40B4-BE49-F238E27FC236}">
                <a16:creationId xmlns:a16="http://schemas.microsoft.com/office/drawing/2014/main" id="{0EFD0A0E-960D-2163-C851-C12C980ED4FD}"/>
              </a:ext>
            </a:extLst>
          </p:cNvPr>
          <p:cNvPicPr>
            <a:picLocks noChangeAspect="1"/>
          </p:cNvPicPr>
          <p:nvPr/>
        </p:nvPicPr>
        <p:blipFill>
          <a:blip r:embed="rId2"/>
          <a:stretch>
            <a:fillRect/>
          </a:stretch>
        </p:blipFill>
        <p:spPr>
          <a:xfrm>
            <a:off x="0" y="0"/>
            <a:ext cx="12192000" cy="6841215"/>
          </a:xfrm>
          <a:prstGeom prst="rect">
            <a:avLst/>
          </a:prstGeom>
        </p:spPr>
      </p:pic>
      <p:sp>
        <p:nvSpPr>
          <p:cNvPr id="2" name="타원 1">
            <a:extLst>
              <a:ext uri="{FF2B5EF4-FFF2-40B4-BE49-F238E27FC236}">
                <a16:creationId xmlns:a16="http://schemas.microsoft.com/office/drawing/2014/main" id="{5988A05D-1D7D-FCBC-BDB0-E1703F373742}"/>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2083009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그림 5">
            <a:extLst>
              <a:ext uri="{FF2B5EF4-FFF2-40B4-BE49-F238E27FC236}">
                <a16:creationId xmlns:a16="http://schemas.microsoft.com/office/drawing/2014/main" id="{9FCD2E95-D61D-31FC-ACDB-E8C8E7D058F5}"/>
              </a:ext>
            </a:extLst>
          </p:cNvPr>
          <p:cNvPicPr>
            <a:picLocks noChangeAspect="1"/>
          </p:cNvPicPr>
          <p:nvPr/>
        </p:nvPicPr>
        <p:blipFill>
          <a:blip r:embed="rId2"/>
          <a:stretch>
            <a:fillRect/>
          </a:stretch>
        </p:blipFill>
        <p:spPr>
          <a:xfrm>
            <a:off x="0" y="0"/>
            <a:ext cx="12192000" cy="6858000"/>
          </a:xfrm>
          <a:prstGeom prst="rect">
            <a:avLst/>
          </a:prstGeom>
        </p:spPr>
      </p:pic>
      <p:sp>
        <p:nvSpPr>
          <p:cNvPr id="2" name="타원 1">
            <a:extLst>
              <a:ext uri="{FF2B5EF4-FFF2-40B4-BE49-F238E27FC236}">
                <a16:creationId xmlns:a16="http://schemas.microsoft.com/office/drawing/2014/main" id="{06DF9274-93F5-0C9C-BAB7-EF1BB3BCFF94}"/>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30960978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a:extLst>
              <a:ext uri="{FF2B5EF4-FFF2-40B4-BE49-F238E27FC236}">
                <a16:creationId xmlns:a16="http://schemas.microsoft.com/office/drawing/2014/main" id="{FCB36035-BDA6-F95D-AE6D-B26CB50B228E}"/>
              </a:ext>
            </a:extLst>
          </p:cNvPr>
          <p:cNvPicPr>
            <a:picLocks noChangeAspect="1"/>
          </p:cNvPicPr>
          <p:nvPr/>
        </p:nvPicPr>
        <p:blipFill>
          <a:blip r:embed="rId2"/>
          <a:stretch>
            <a:fillRect/>
          </a:stretch>
        </p:blipFill>
        <p:spPr>
          <a:xfrm>
            <a:off x="0" y="0"/>
            <a:ext cx="12190798" cy="6858000"/>
          </a:xfrm>
          <a:prstGeom prst="rect">
            <a:avLst/>
          </a:prstGeom>
        </p:spPr>
      </p:pic>
      <p:sp>
        <p:nvSpPr>
          <p:cNvPr id="2" name="타원 1">
            <a:extLst>
              <a:ext uri="{FF2B5EF4-FFF2-40B4-BE49-F238E27FC236}">
                <a16:creationId xmlns:a16="http://schemas.microsoft.com/office/drawing/2014/main" id="{72A6F45D-F634-D507-3C94-DF57F3CC6AE9}"/>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6171975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8891340" cy="646331"/>
          </a:xfrm>
          <a:prstGeom prst="rect">
            <a:avLst/>
          </a:prstGeom>
          <a:noFill/>
        </p:spPr>
        <p:txBody>
          <a:bodyPr wrap="square" rtlCol="0">
            <a:spAutoFit/>
          </a:bodyPr>
          <a:lstStyle/>
          <a:p>
            <a:r>
              <a:rPr lang="en-US" altLang="ko-KR" sz="3600" dirty="0"/>
              <a:t>MSC.1/Circ.1572/Rev.2</a:t>
            </a:r>
            <a:endParaRPr lang="ko-KR" altLang="en-US" sz="3600" dirty="0">
              <a:solidFill>
                <a:srgbClr val="FF0000"/>
              </a:solidFill>
            </a:endParaRPr>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10477992" cy="461665"/>
          </a:xfrm>
          <a:prstGeom prst="rect">
            <a:avLst/>
          </a:prstGeom>
          <a:noFill/>
        </p:spPr>
        <p:txBody>
          <a:bodyPr wrap="square" rtlCol="0">
            <a:spAutoFit/>
          </a:bodyPr>
          <a:lstStyle/>
          <a:p>
            <a:r>
              <a:rPr lang="en-US" altLang="ko-KR" sz="2400" dirty="0">
                <a:solidFill>
                  <a:schemeClr val="tx2">
                    <a:lumMod val="60000"/>
                    <a:lumOff val="40000"/>
                  </a:schemeClr>
                </a:solidFill>
              </a:rPr>
              <a:t>SOLAS regulation II-1/3-6</a:t>
            </a:r>
            <a:r>
              <a:rPr lang="ko-KR" altLang="en-US" sz="2400" dirty="0">
                <a:solidFill>
                  <a:schemeClr val="tx2">
                    <a:lumMod val="60000"/>
                    <a:lumOff val="40000"/>
                  </a:schemeClr>
                </a:solidFill>
              </a:rPr>
              <a:t>에 따른 영구적 접근수단</a:t>
            </a:r>
            <a:r>
              <a:rPr lang="en-US" altLang="ko-KR" sz="2400" dirty="0">
                <a:solidFill>
                  <a:schemeClr val="tx2">
                    <a:lumMod val="60000"/>
                    <a:lumOff val="40000"/>
                  </a:schemeClr>
                </a:solidFill>
              </a:rPr>
              <a:t>(PMA)</a:t>
            </a:r>
            <a:r>
              <a:rPr lang="ko-KR" altLang="en-US" sz="2400" dirty="0">
                <a:solidFill>
                  <a:schemeClr val="tx2">
                    <a:lumMod val="60000"/>
                    <a:lumOff val="40000"/>
                  </a:schemeClr>
                </a:solidFill>
              </a:rPr>
              <a:t>에 관한 통일해석</a:t>
            </a:r>
          </a:p>
        </p:txBody>
      </p:sp>
      <p:sp>
        <p:nvSpPr>
          <p:cNvPr id="4" name="TextBox 3">
            <a:extLst>
              <a:ext uri="{FF2B5EF4-FFF2-40B4-BE49-F238E27FC236}">
                <a16:creationId xmlns:a16="http://schemas.microsoft.com/office/drawing/2014/main" id="{ABFE9500-E299-C7A2-1CF2-C8D880ACFC49}"/>
              </a:ext>
            </a:extLst>
          </p:cNvPr>
          <p:cNvSpPr txBox="1"/>
          <p:nvPr/>
        </p:nvSpPr>
        <p:spPr>
          <a:xfrm>
            <a:off x="405003" y="1538755"/>
            <a:ext cx="8364924" cy="5078313"/>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b="1" kern="0" dirty="0">
                <a:latin typeface="+mj-ea"/>
                <a:ea typeface="+mj-ea"/>
                <a:cs typeface="굴림" panose="020B0600000101010101" pitchFamily="50" charset="-127"/>
              </a:rPr>
              <a:t>(</a:t>
            </a:r>
            <a:r>
              <a:rPr lang="ko-KR" altLang="en-US" b="1" kern="0" dirty="0">
                <a:latin typeface="+mj-ea"/>
                <a:ea typeface="+mj-ea"/>
                <a:cs typeface="굴림" panose="020B0600000101010101" pitchFamily="50" charset="-127"/>
              </a:rPr>
              <a:t>배경</a:t>
            </a:r>
            <a:r>
              <a:rPr lang="en-US" altLang="ko-KR" b="1" kern="0" dirty="0">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선박검사 중 </a:t>
            </a:r>
            <a:r>
              <a:rPr lang="en-US" altLang="ko-KR" sz="1800" kern="0" dirty="0">
                <a:effectLst/>
                <a:latin typeface="+mj-ea"/>
                <a:ea typeface="+mj-ea"/>
                <a:cs typeface="굴림" panose="020B0600000101010101" pitchFamily="50" charset="-127"/>
              </a:rPr>
              <a:t>Topside Tank</a:t>
            </a:r>
            <a:r>
              <a:rPr lang="ko-KR" altLang="en-US" sz="1800" kern="0" dirty="0">
                <a:effectLst/>
                <a:latin typeface="+mj-ea"/>
                <a:ea typeface="+mj-ea"/>
                <a:cs typeface="굴림" panose="020B0600000101010101" pitchFamily="50" charset="-127"/>
              </a:rPr>
              <a:t>로의 접근 사다리가 상당한 부식과 손상으로 인해 붕괴됨</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개정사항</a:t>
            </a:r>
            <a:r>
              <a:rPr lang="en-US" altLang="ko-KR" sz="1800" b="1" kern="0" dirty="0">
                <a:effectLst/>
                <a:latin typeface="+mj-ea"/>
                <a:ea typeface="+mj-ea"/>
                <a:cs typeface="굴림" panose="020B0600000101010101" pitchFamily="50" charset="-127"/>
              </a:rPr>
              <a:t>) </a:t>
            </a:r>
            <a:r>
              <a:rPr lang="en-US" altLang="ko-KR" sz="1800" kern="0" dirty="0">
                <a:effectLst/>
                <a:latin typeface="+mj-ea"/>
                <a:ea typeface="+mj-ea"/>
                <a:cs typeface="굴림" panose="020B0600000101010101" pitchFamily="50" charset="-127"/>
              </a:rPr>
              <a:t>MSC.1/Circ.1572/Rev.1</a:t>
            </a:r>
            <a:r>
              <a:rPr lang="ko-KR" altLang="en-US" sz="1800" kern="0" dirty="0">
                <a:effectLst/>
                <a:latin typeface="+mj-ea"/>
                <a:ea typeface="+mj-ea"/>
                <a:cs typeface="굴림" panose="020B0600000101010101" pitchFamily="50" charset="-127"/>
              </a:rPr>
              <a:t>의 </a:t>
            </a:r>
            <a:r>
              <a:rPr lang="en-US" altLang="ko-KR" sz="1800" kern="0" dirty="0">
                <a:effectLst/>
                <a:latin typeface="+mj-ea"/>
                <a:ea typeface="+mj-ea"/>
                <a:cs typeface="굴림" panose="020B0600000101010101" pitchFamily="50" charset="-127"/>
              </a:rPr>
              <a:t>1.4</a:t>
            </a:r>
            <a:r>
              <a:rPr lang="ko-KR" altLang="en-US" sz="1800" kern="0" dirty="0">
                <a:effectLst/>
                <a:latin typeface="+mj-ea"/>
                <a:ea typeface="+mj-ea"/>
                <a:cs typeface="굴림" panose="020B0600000101010101" pitchFamily="50" charset="-127"/>
              </a:rPr>
              <a:t>항에 수록된 영구적 접근수단</a:t>
            </a:r>
            <a:r>
              <a:rPr lang="en-US" altLang="ko-KR" sz="1800" kern="0" dirty="0">
                <a:effectLst/>
                <a:latin typeface="+mj-ea"/>
                <a:ea typeface="+mj-ea"/>
                <a:cs typeface="굴림" panose="020B0600000101010101" pitchFamily="50" charset="-127"/>
              </a:rPr>
              <a:t>(Permanent Means of Access, PMA)</a:t>
            </a:r>
            <a:r>
              <a:rPr lang="ko-KR" altLang="en-US" sz="1800" kern="0" dirty="0">
                <a:effectLst/>
                <a:latin typeface="+mj-ea"/>
                <a:ea typeface="+mj-ea"/>
                <a:cs typeface="굴림" panose="020B0600000101010101" pitchFamily="50" charset="-127"/>
              </a:rPr>
              <a:t>에 관한 기존 통일해석을 다음과 같이 강화함</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선주사의 시행 필요</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742950" lvl="1" indent="-285750" algn="just">
              <a:buFontTx/>
              <a:buChar char="-"/>
            </a:pPr>
            <a:r>
              <a:rPr lang="ko-KR" altLang="en-US" kern="0" dirty="0">
                <a:effectLst/>
                <a:latin typeface="+mj-ea"/>
                <a:ea typeface="+mj-ea"/>
                <a:cs typeface="굴림" panose="020B0600000101010101" pitchFamily="50" charset="-127"/>
              </a:rPr>
              <a:t>휴대용을 포함한 접근수단은 매년 선원 또는 </a:t>
            </a:r>
            <a:r>
              <a:rPr lang="ko-KR" altLang="en-US" kern="0" dirty="0" err="1">
                <a:effectLst/>
                <a:latin typeface="+mj-ea"/>
                <a:ea typeface="+mj-ea"/>
                <a:cs typeface="굴림" panose="020B0600000101010101" pitchFamily="50" charset="-127"/>
              </a:rPr>
              <a:t>자격있는</a:t>
            </a:r>
            <a:r>
              <a:rPr lang="ko-KR" altLang="en-US" kern="0" dirty="0">
                <a:effectLst/>
                <a:latin typeface="+mj-ea"/>
                <a:ea typeface="+mj-ea"/>
                <a:cs typeface="굴림" panose="020B0600000101010101" pitchFamily="50" charset="-127"/>
              </a:rPr>
              <a:t> 검사자에 의해 검사되어야 함</a:t>
            </a:r>
            <a:r>
              <a:rPr lang="en-US" altLang="ko-KR" kern="0" dirty="0">
                <a:effectLst/>
                <a:latin typeface="+mj-ea"/>
                <a:ea typeface="+mj-ea"/>
                <a:cs typeface="굴림" panose="020B0600000101010101" pitchFamily="50" charset="-127"/>
              </a:rPr>
              <a:t>. </a:t>
            </a:r>
            <a:r>
              <a:rPr lang="ko-KR" altLang="en-US" kern="0" dirty="0">
                <a:effectLst/>
                <a:latin typeface="+mj-ea"/>
                <a:ea typeface="+mj-ea"/>
                <a:cs typeface="굴림" panose="020B0600000101010101" pitchFamily="50" charset="-127"/>
              </a:rPr>
              <a:t>그러한 </a:t>
            </a:r>
            <a:r>
              <a:rPr lang="ko-KR" altLang="en-US" b="1" u="sng" kern="0" dirty="0">
                <a:effectLst/>
                <a:latin typeface="+mj-ea"/>
                <a:ea typeface="+mj-ea"/>
                <a:cs typeface="굴림" panose="020B0600000101010101" pitchFamily="50" charset="-127"/>
              </a:rPr>
              <a:t>검사는 선박구조접근매뉴얼의 </a:t>
            </a:r>
            <a:r>
              <a:rPr lang="en-US" altLang="ko-KR" b="1" u="sng" kern="0" dirty="0">
                <a:effectLst/>
                <a:latin typeface="+mj-ea"/>
                <a:ea typeface="+mj-ea"/>
                <a:cs typeface="굴림" panose="020B0600000101010101" pitchFamily="50" charset="-127"/>
              </a:rPr>
              <a:t>2</a:t>
            </a:r>
            <a:r>
              <a:rPr lang="ko-KR" altLang="en-US" b="1" u="sng" kern="0" dirty="0">
                <a:effectLst/>
                <a:latin typeface="+mj-ea"/>
                <a:ea typeface="+mj-ea"/>
                <a:cs typeface="굴림" panose="020B0600000101010101" pitchFamily="50" charset="-127"/>
              </a:rPr>
              <a:t>장에 기록</a:t>
            </a:r>
            <a:r>
              <a:rPr lang="ko-KR" altLang="en-US" kern="0" dirty="0">
                <a:effectLst/>
                <a:latin typeface="+mj-ea"/>
                <a:ea typeface="+mj-ea"/>
                <a:cs typeface="굴림" panose="020B0600000101010101" pitchFamily="50" charset="-127"/>
              </a:rPr>
              <a:t>되어야 함</a:t>
            </a:r>
            <a:r>
              <a:rPr lang="en-US" altLang="ko-KR" kern="0" dirty="0">
                <a:effectLst/>
                <a:latin typeface="+mj-ea"/>
                <a:ea typeface="+mj-ea"/>
                <a:cs typeface="굴림" panose="020B0600000101010101" pitchFamily="50" charset="-127"/>
              </a:rPr>
              <a:t>.</a:t>
            </a:r>
          </a:p>
          <a:p>
            <a:pPr marL="742950" lvl="1" indent="-285750" algn="just">
              <a:buFontTx/>
              <a:buChar char="-"/>
            </a:pPr>
            <a:r>
              <a:rPr lang="en-US" altLang="ko-KR" kern="0" dirty="0">
                <a:effectLst/>
                <a:latin typeface="+mj-ea"/>
                <a:ea typeface="+mj-ea"/>
                <a:cs typeface="굴림" panose="020B0600000101010101" pitchFamily="50" charset="-127"/>
              </a:rPr>
              <a:t>PMA</a:t>
            </a:r>
            <a:r>
              <a:rPr lang="ko-KR" altLang="en-US" kern="0" dirty="0">
                <a:effectLst/>
                <a:latin typeface="+mj-ea"/>
                <a:ea typeface="+mj-ea"/>
                <a:cs typeface="굴림" panose="020B0600000101010101" pitchFamily="50" charset="-127"/>
              </a:rPr>
              <a:t>를 활용한 구획검사에 앞서 </a:t>
            </a:r>
            <a:r>
              <a:rPr lang="en-US" altLang="ko-KR" kern="0" dirty="0">
                <a:effectLst/>
                <a:latin typeface="+mj-ea"/>
                <a:ea typeface="+mj-ea"/>
                <a:cs typeface="굴림" panose="020B0600000101010101" pitchFamily="50" charset="-127"/>
              </a:rPr>
              <a:t>PMA</a:t>
            </a:r>
            <a:r>
              <a:rPr lang="ko-KR" altLang="en-US" kern="0" dirty="0">
                <a:effectLst/>
                <a:latin typeface="+mj-ea"/>
                <a:ea typeface="+mj-ea"/>
                <a:cs typeface="굴림" panose="020B0600000101010101" pitchFamily="50" charset="-127"/>
              </a:rPr>
              <a:t>의 상태를 확인하는 검사가 각 구획별로 기록되어야 함</a:t>
            </a:r>
            <a:r>
              <a:rPr lang="en-US" altLang="ko-KR" kern="0" dirty="0">
                <a:effectLst/>
                <a:latin typeface="+mj-ea"/>
                <a:ea typeface="+mj-ea"/>
                <a:cs typeface="굴림" panose="020B0600000101010101" pitchFamily="50" charset="-127"/>
              </a:rPr>
              <a:t>.</a:t>
            </a:r>
          </a:p>
          <a:p>
            <a:pPr marL="742950" lvl="1" indent="-285750" algn="just">
              <a:buFontTx/>
              <a:buChar char="-"/>
            </a:pPr>
            <a:r>
              <a:rPr lang="ko-KR" altLang="en-US" b="1" u="sng" kern="0" dirty="0">
                <a:effectLst/>
                <a:latin typeface="+mj-ea"/>
                <a:ea typeface="+mj-ea"/>
                <a:cs typeface="굴림" panose="020B0600000101010101" pitchFamily="50" charset="-127"/>
              </a:rPr>
              <a:t>손상 식별 시</a:t>
            </a:r>
            <a:r>
              <a:rPr lang="en-US" altLang="ko-KR" b="1" u="sng" kern="0" dirty="0">
                <a:effectLst/>
                <a:latin typeface="+mj-ea"/>
                <a:ea typeface="+mj-ea"/>
                <a:cs typeface="굴림" panose="020B0600000101010101" pitchFamily="50" charset="-127"/>
              </a:rPr>
              <a:t>, </a:t>
            </a:r>
            <a:r>
              <a:rPr lang="ko-KR" altLang="en-US" b="1" u="sng" kern="0" dirty="0">
                <a:effectLst/>
                <a:latin typeface="+mj-ea"/>
                <a:ea typeface="+mj-ea"/>
                <a:cs typeface="굴림" panose="020B0600000101010101" pitchFamily="50" charset="-127"/>
              </a:rPr>
              <a:t>선박구조접근매뉴얼의 </a:t>
            </a:r>
            <a:r>
              <a:rPr lang="en-US" altLang="ko-KR" b="1" u="sng" kern="0" dirty="0">
                <a:effectLst/>
                <a:latin typeface="+mj-ea"/>
                <a:ea typeface="+mj-ea"/>
                <a:cs typeface="굴림" panose="020B0600000101010101" pitchFamily="50" charset="-127"/>
              </a:rPr>
              <a:t>2</a:t>
            </a:r>
            <a:r>
              <a:rPr lang="ko-KR" altLang="en-US" b="1" u="sng" kern="0" dirty="0">
                <a:effectLst/>
                <a:latin typeface="+mj-ea"/>
                <a:ea typeface="+mj-ea"/>
                <a:cs typeface="굴림" panose="020B0600000101010101" pitchFamily="50" charset="-127"/>
              </a:rPr>
              <a:t>장에 기록</a:t>
            </a:r>
            <a:r>
              <a:rPr lang="ko-KR" altLang="en-US" kern="0" dirty="0">
                <a:effectLst/>
                <a:latin typeface="+mj-ea"/>
                <a:ea typeface="+mj-ea"/>
                <a:cs typeface="굴림" panose="020B0600000101010101" pitchFamily="50" charset="-127"/>
              </a:rPr>
              <a:t>되어야 함</a:t>
            </a:r>
            <a:r>
              <a:rPr lang="en-US" altLang="ko-KR" kern="0" dirty="0">
                <a:effectLst/>
                <a:latin typeface="+mj-ea"/>
                <a:ea typeface="+mj-ea"/>
                <a:cs typeface="굴림" panose="020B0600000101010101" pitchFamily="50" charset="-127"/>
              </a:rPr>
              <a:t>.</a:t>
            </a:r>
          </a:p>
          <a:p>
            <a:pPr marL="742950" lvl="1" indent="-285750" algn="just">
              <a:buFontTx/>
              <a:buChar char="-"/>
            </a:pPr>
            <a:r>
              <a:rPr lang="en-US" altLang="ko-KR" kern="0" dirty="0">
                <a:effectLst/>
                <a:latin typeface="+mj-ea"/>
                <a:ea typeface="+mj-ea"/>
                <a:cs typeface="굴림" panose="020B0600000101010101" pitchFamily="50" charset="-127"/>
              </a:rPr>
              <a:t>PMA</a:t>
            </a:r>
            <a:r>
              <a:rPr lang="ko-KR" altLang="en-US" kern="0" dirty="0">
                <a:effectLst/>
                <a:latin typeface="+mj-ea"/>
                <a:ea typeface="+mj-ea"/>
                <a:cs typeface="굴림" panose="020B0600000101010101" pitchFamily="50" charset="-127"/>
              </a:rPr>
              <a:t>의 검사기록은 검사 전 </a:t>
            </a:r>
            <a:r>
              <a:rPr lang="ko-KR" altLang="en-US" b="1" u="sng" kern="0" dirty="0">
                <a:effectLst/>
                <a:latin typeface="+mj-ea"/>
                <a:ea typeface="+mj-ea"/>
                <a:cs typeface="굴림" panose="020B0600000101010101" pitchFamily="50" charset="-127"/>
              </a:rPr>
              <a:t>현장 검사원에게 제공</a:t>
            </a:r>
            <a:r>
              <a:rPr lang="ko-KR" altLang="en-US" kern="0" dirty="0">
                <a:effectLst/>
                <a:latin typeface="+mj-ea"/>
                <a:ea typeface="+mj-ea"/>
                <a:cs typeface="굴림" panose="020B0600000101010101" pitchFamily="50" charset="-127"/>
              </a:rPr>
              <a:t>되어야 함</a:t>
            </a:r>
            <a:r>
              <a:rPr lang="en-US" altLang="ko-KR"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적용</a:t>
            </a:r>
            <a:r>
              <a:rPr lang="en-US" altLang="ko-KR" b="1" kern="0" dirty="0">
                <a:latin typeface="+mj-ea"/>
                <a:ea typeface="+mj-ea"/>
                <a:cs typeface="굴림" panose="020B0600000101010101" pitchFamily="50" charset="-127"/>
              </a:rPr>
              <a:t>) </a:t>
            </a:r>
            <a:r>
              <a:rPr lang="en-US" altLang="ko-KR" sz="1800" kern="0" dirty="0">
                <a:effectLst/>
                <a:latin typeface="+mj-ea"/>
                <a:ea typeface="+mj-ea"/>
                <a:cs typeface="굴림" panose="020B0600000101010101" pitchFamily="50" charset="-127"/>
              </a:rPr>
              <a:t>PMA</a:t>
            </a:r>
            <a:r>
              <a:rPr lang="ko-KR" altLang="en-US" sz="1800" kern="0" dirty="0">
                <a:effectLst/>
                <a:latin typeface="+mj-ea"/>
                <a:ea typeface="+mj-ea"/>
                <a:cs typeface="굴림" panose="020B0600000101010101" pitchFamily="50" charset="-127"/>
              </a:rPr>
              <a:t>가 요구되는 </a:t>
            </a:r>
            <a:r>
              <a:rPr lang="en-US" altLang="ko-KR" sz="1800" kern="0" dirty="0">
                <a:effectLst/>
                <a:latin typeface="+mj-ea"/>
                <a:ea typeface="+mj-ea"/>
                <a:cs typeface="굴림" panose="020B0600000101010101" pitchFamily="50" charset="-127"/>
              </a:rPr>
              <a:t>500GT </a:t>
            </a:r>
            <a:r>
              <a:rPr lang="ko-KR" altLang="en-US" sz="1800" kern="0" dirty="0">
                <a:effectLst/>
                <a:latin typeface="+mj-ea"/>
                <a:ea typeface="+mj-ea"/>
                <a:cs typeface="굴림" panose="020B0600000101010101" pitchFamily="50" charset="-127"/>
              </a:rPr>
              <a:t>이상의 유조선 및 </a:t>
            </a:r>
            <a:r>
              <a:rPr lang="en-US" altLang="ko-KR" sz="1800" kern="0" dirty="0">
                <a:effectLst/>
                <a:latin typeface="+mj-ea"/>
                <a:ea typeface="+mj-ea"/>
                <a:cs typeface="굴림" panose="020B0600000101010101" pitchFamily="50" charset="-127"/>
              </a:rPr>
              <a:t>20,000GT </a:t>
            </a:r>
            <a:r>
              <a:rPr lang="ko-KR" altLang="en-US" sz="1800" kern="0" dirty="0">
                <a:effectLst/>
                <a:latin typeface="+mj-ea"/>
                <a:ea typeface="+mj-ea"/>
                <a:cs typeface="굴림" panose="020B0600000101010101" pitchFamily="50" charset="-127"/>
              </a:rPr>
              <a:t>이상의 산적화물선에 있어 </a:t>
            </a:r>
            <a:r>
              <a:rPr lang="en-US" altLang="ko-KR" sz="1800" kern="0" dirty="0">
                <a:effectLst/>
                <a:latin typeface="+mj-ea"/>
                <a:ea typeface="+mj-ea"/>
                <a:cs typeface="굴림" panose="020B0600000101010101" pitchFamily="50" charset="-127"/>
              </a:rPr>
              <a:t>2025</a:t>
            </a:r>
            <a:r>
              <a:rPr lang="ko-KR" altLang="en-US" sz="1800" kern="0" dirty="0">
                <a:effectLst/>
                <a:latin typeface="+mj-ea"/>
                <a:ea typeface="+mj-ea"/>
                <a:cs typeface="굴림" panose="020B0600000101010101" pitchFamily="50" charset="-127"/>
              </a:rPr>
              <a:t>년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월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일부터 선원 또는 </a:t>
            </a:r>
            <a:r>
              <a:rPr lang="ko-KR" altLang="en-US" sz="1800" kern="0" dirty="0" err="1">
                <a:effectLst/>
                <a:latin typeface="+mj-ea"/>
                <a:ea typeface="+mj-ea"/>
                <a:cs typeface="굴림" panose="020B0600000101010101" pitchFamily="50" charset="-127"/>
              </a:rPr>
              <a:t>자격있는</a:t>
            </a:r>
            <a:r>
              <a:rPr lang="ko-KR" altLang="en-US" sz="1800" kern="0" dirty="0">
                <a:effectLst/>
                <a:latin typeface="+mj-ea"/>
                <a:ea typeface="+mj-ea"/>
                <a:cs typeface="굴림" panose="020B0600000101010101" pitchFamily="50" charset="-127"/>
              </a:rPr>
              <a:t> 검사자에 의해 수행되는 검사 시 적용</a:t>
            </a: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p:txBody>
      </p:sp>
      <p:pic>
        <p:nvPicPr>
          <p:cNvPr id="5" name="그림 4" descr="의류, 사다리, 사람, 벽이(가) 표시된 사진&#10;&#10;자동 생성된 설명">
            <a:extLst>
              <a:ext uri="{FF2B5EF4-FFF2-40B4-BE49-F238E27FC236}">
                <a16:creationId xmlns:a16="http://schemas.microsoft.com/office/drawing/2014/main" id="{A68D31D6-A455-72BD-71E0-FEC86670CAFA}"/>
              </a:ext>
            </a:extLst>
          </p:cNvPr>
          <p:cNvPicPr>
            <a:picLocks noChangeAspect="1"/>
          </p:cNvPicPr>
          <p:nvPr/>
        </p:nvPicPr>
        <p:blipFill rotWithShape="1">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l="21880"/>
          <a:stretch/>
        </p:blipFill>
        <p:spPr bwMode="auto">
          <a:xfrm>
            <a:off x="9160612" y="1723421"/>
            <a:ext cx="2363149" cy="456208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510839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8891340" cy="646331"/>
          </a:xfrm>
          <a:prstGeom prst="rect">
            <a:avLst/>
          </a:prstGeom>
          <a:noFill/>
        </p:spPr>
        <p:txBody>
          <a:bodyPr wrap="square" rtlCol="0">
            <a:spAutoFit/>
          </a:bodyPr>
          <a:lstStyle/>
          <a:p>
            <a:r>
              <a:rPr lang="en-US" altLang="ko-KR" sz="3600" dirty="0"/>
              <a:t>MSC.1/Circ.1680</a:t>
            </a:r>
            <a:endParaRPr lang="ko-KR" altLang="en-US" sz="3600" dirty="0">
              <a:solidFill>
                <a:srgbClr val="FF0000"/>
              </a:solidFill>
            </a:endParaRPr>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10477992" cy="830997"/>
          </a:xfrm>
          <a:prstGeom prst="rect">
            <a:avLst/>
          </a:prstGeom>
          <a:noFill/>
        </p:spPr>
        <p:txBody>
          <a:bodyPr wrap="square" rtlCol="0">
            <a:spAutoFit/>
          </a:bodyPr>
          <a:lstStyle/>
          <a:p>
            <a:r>
              <a:rPr lang="en-US" altLang="ko-KR" sz="2400" dirty="0">
                <a:solidFill>
                  <a:schemeClr val="tx2">
                    <a:lumMod val="60000"/>
                    <a:lumOff val="40000"/>
                  </a:schemeClr>
                </a:solidFill>
              </a:rPr>
              <a:t>SOLAS </a:t>
            </a:r>
            <a:r>
              <a:rPr lang="ko-KR" altLang="en-US" sz="2400" dirty="0">
                <a:solidFill>
                  <a:schemeClr val="tx2">
                    <a:lumMod val="60000"/>
                    <a:lumOff val="40000"/>
                  </a:schemeClr>
                </a:solidFill>
              </a:rPr>
              <a:t>안전증서 및 </a:t>
            </a:r>
            <a:r>
              <a:rPr lang="en-US" altLang="ko-KR" sz="2400" dirty="0">
                <a:solidFill>
                  <a:schemeClr val="tx2">
                    <a:lumMod val="60000"/>
                    <a:lumOff val="40000"/>
                  </a:schemeClr>
                </a:solidFill>
              </a:rPr>
              <a:t>IP </a:t>
            </a:r>
            <a:r>
              <a:rPr lang="ko-KR" altLang="en-US" sz="2400" dirty="0">
                <a:solidFill>
                  <a:schemeClr val="tx2">
                    <a:lumMod val="60000"/>
                    <a:lumOff val="40000"/>
                  </a:schemeClr>
                </a:solidFill>
              </a:rPr>
              <a:t>안전증서의 연동에 관한 </a:t>
            </a:r>
            <a:r>
              <a:rPr lang="en-US" altLang="ko-KR" sz="2400" dirty="0">
                <a:solidFill>
                  <a:schemeClr val="tx2">
                    <a:lumMod val="60000"/>
                    <a:lumOff val="40000"/>
                  </a:schemeClr>
                </a:solidFill>
              </a:rPr>
              <a:t>SOLAS regulation XV/5.1 </a:t>
            </a:r>
            <a:r>
              <a:rPr lang="ko-KR" altLang="en-US" sz="2400" dirty="0">
                <a:solidFill>
                  <a:schemeClr val="tx2">
                    <a:lumMod val="60000"/>
                    <a:lumOff val="40000"/>
                  </a:schemeClr>
                </a:solidFill>
              </a:rPr>
              <a:t>및 </a:t>
            </a:r>
            <a:r>
              <a:rPr lang="en-US" altLang="ko-KR" sz="2400" dirty="0">
                <a:solidFill>
                  <a:schemeClr val="tx2">
                    <a:lumMod val="60000"/>
                    <a:lumOff val="40000"/>
                  </a:schemeClr>
                </a:solidFill>
              </a:rPr>
              <a:t>IP Code Part 1/3.5</a:t>
            </a:r>
            <a:r>
              <a:rPr lang="ko-KR" altLang="en-US" sz="2400" dirty="0">
                <a:solidFill>
                  <a:schemeClr val="tx2">
                    <a:lumMod val="60000"/>
                    <a:lumOff val="40000"/>
                  </a:schemeClr>
                </a:solidFill>
              </a:rPr>
              <a:t>항의 통일해석</a:t>
            </a:r>
          </a:p>
        </p:txBody>
      </p:sp>
      <p:sp>
        <p:nvSpPr>
          <p:cNvPr id="18" name="TextBox 17">
            <a:extLst>
              <a:ext uri="{FF2B5EF4-FFF2-40B4-BE49-F238E27FC236}">
                <a16:creationId xmlns:a16="http://schemas.microsoft.com/office/drawing/2014/main" id="{83876CB7-7AA5-CF82-4BF0-27FF05D26544}"/>
              </a:ext>
            </a:extLst>
          </p:cNvPr>
          <p:cNvSpPr txBox="1"/>
          <p:nvPr/>
        </p:nvSpPr>
        <p:spPr>
          <a:xfrm>
            <a:off x="529694" y="1965428"/>
            <a:ext cx="6349088" cy="3139321"/>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배경</a:t>
            </a:r>
            <a:r>
              <a:rPr lang="en-US" altLang="ko-KR" sz="1800" b="1" kern="0" dirty="0">
                <a:effectLst/>
                <a:latin typeface="+mj-ea"/>
                <a:ea typeface="+mj-ea"/>
                <a:cs typeface="굴림" panose="020B0600000101010101" pitchFamily="50" charset="-127"/>
              </a:rPr>
              <a:t>) </a:t>
            </a:r>
            <a:r>
              <a:rPr lang="en-US" altLang="ko-KR" sz="1800" kern="0" dirty="0">
                <a:effectLst/>
                <a:latin typeface="+mj-ea"/>
                <a:ea typeface="+mj-ea"/>
                <a:cs typeface="굴림" panose="020B0600000101010101" pitchFamily="50" charset="-127"/>
              </a:rPr>
              <a:t>IP Code</a:t>
            </a:r>
            <a:r>
              <a:rPr lang="ko-KR" altLang="en-US" sz="1800" kern="0" dirty="0">
                <a:effectLst/>
                <a:latin typeface="+mj-ea"/>
                <a:ea typeface="+mj-ea"/>
                <a:cs typeface="굴림" panose="020B0600000101010101" pitchFamily="50" charset="-127"/>
              </a:rPr>
              <a:t>의 준수에 대한 인증으로서 </a:t>
            </a:r>
            <a:r>
              <a:rPr lang="en-US" altLang="ko-KR" sz="1800" kern="0" dirty="0">
                <a:effectLst/>
                <a:latin typeface="+mj-ea"/>
                <a:ea typeface="+mj-ea"/>
                <a:cs typeface="굴림" panose="020B0600000101010101" pitchFamily="50" charset="-127"/>
              </a:rPr>
              <a:t>IP </a:t>
            </a:r>
            <a:r>
              <a:rPr lang="ko-KR" altLang="en-US" sz="1800" kern="0" dirty="0">
                <a:effectLst/>
                <a:latin typeface="+mj-ea"/>
                <a:ea typeface="+mj-ea"/>
                <a:cs typeface="굴림" panose="020B0600000101010101" pitchFamily="50" charset="-127"/>
              </a:rPr>
              <a:t>안전증서가 </a:t>
            </a:r>
            <a:r>
              <a:rPr lang="en-US" altLang="ko-KR" sz="1800" kern="0" dirty="0">
                <a:effectLst/>
                <a:latin typeface="+mj-ea"/>
                <a:ea typeface="+mj-ea"/>
                <a:cs typeface="굴림" panose="020B0600000101010101" pitchFamily="50" charset="-127"/>
              </a:rPr>
              <a:t>SC, SE </a:t>
            </a:r>
            <a:r>
              <a:rPr lang="ko-KR" altLang="en-US" sz="1800" kern="0" dirty="0">
                <a:effectLst/>
                <a:latin typeface="+mj-ea"/>
                <a:ea typeface="+mj-ea"/>
                <a:cs typeface="굴림" panose="020B0600000101010101" pitchFamily="50" charset="-127"/>
              </a:rPr>
              <a:t>및 </a:t>
            </a:r>
            <a:r>
              <a:rPr lang="en-US" altLang="ko-KR" sz="1800" kern="0" dirty="0">
                <a:effectLst/>
                <a:latin typeface="+mj-ea"/>
                <a:ea typeface="+mj-ea"/>
                <a:cs typeface="굴림" panose="020B0600000101010101" pitchFamily="50" charset="-127"/>
              </a:rPr>
              <a:t>SR </a:t>
            </a:r>
            <a:r>
              <a:rPr lang="ko-KR" altLang="en-US" sz="1800" kern="0" dirty="0">
                <a:effectLst/>
                <a:latin typeface="+mj-ea"/>
                <a:ea typeface="+mj-ea"/>
                <a:cs typeface="굴림" panose="020B0600000101010101" pitchFamily="50" charset="-127"/>
              </a:rPr>
              <a:t>등의 </a:t>
            </a:r>
            <a:r>
              <a:rPr lang="en-US" altLang="ko-KR" sz="1800" kern="0" dirty="0">
                <a:effectLst/>
                <a:latin typeface="+mj-ea"/>
                <a:ea typeface="+mj-ea"/>
                <a:cs typeface="굴림" panose="020B0600000101010101" pitchFamily="50" charset="-127"/>
              </a:rPr>
              <a:t>SOLAS </a:t>
            </a:r>
            <a:r>
              <a:rPr lang="ko-KR" altLang="en-US" sz="1800" kern="0" dirty="0">
                <a:effectLst/>
                <a:latin typeface="+mj-ea"/>
                <a:ea typeface="+mj-ea"/>
                <a:cs typeface="굴림" panose="020B0600000101010101" pitchFamily="50" charset="-127"/>
              </a:rPr>
              <a:t>안전증서에 추가하여 발행됨</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따라서 다양한 </a:t>
            </a:r>
            <a:r>
              <a:rPr lang="en-US" altLang="ko-KR" sz="1800" kern="0" dirty="0">
                <a:effectLst/>
                <a:latin typeface="+mj-ea"/>
                <a:ea typeface="+mj-ea"/>
                <a:cs typeface="굴림" panose="020B0600000101010101" pitchFamily="50" charset="-127"/>
              </a:rPr>
              <a:t>SOLAS </a:t>
            </a:r>
            <a:r>
              <a:rPr lang="ko-KR" altLang="en-US" sz="1800" kern="0" dirty="0">
                <a:effectLst/>
                <a:latin typeface="+mj-ea"/>
                <a:ea typeface="+mj-ea"/>
                <a:cs typeface="굴림" panose="020B0600000101010101" pitchFamily="50" charset="-127"/>
              </a:rPr>
              <a:t>안전증서의 유효성은 </a:t>
            </a:r>
            <a:r>
              <a:rPr lang="en-US" altLang="ko-KR" sz="1800" kern="0" dirty="0">
                <a:effectLst/>
                <a:latin typeface="+mj-ea"/>
                <a:ea typeface="+mj-ea"/>
                <a:cs typeface="굴림" panose="020B0600000101010101" pitchFamily="50" charset="-127"/>
              </a:rPr>
              <a:t>IP </a:t>
            </a:r>
            <a:r>
              <a:rPr lang="ko-KR" altLang="en-US" sz="1800" kern="0" dirty="0">
                <a:effectLst/>
                <a:latin typeface="+mj-ea"/>
                <a:ea typeface="+mj-ea"/>
                <a:cs typeface="굴림" panose="020B0600000101010101" pitchFamily="50" charset="-127"/>
              </a:rPr>
              <a:t>안전증서의 유효성에 있어 전제조건이 됨</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그럼에도 불구</a:t>
            </a:r>
            <a:r>
              <a:rPr lang="en-US" altLang="ko-KR" sz="1800" kern="0" dirty="0">
                <a:effectLst/>
                <a:latin typeface="+mj-ea"/>
                <a:ea typeface="+mj-ea"/>
                <a:cs typeface="굴림" panose="020B0600000101010101" pitchFamily="50" charset="-127"/>
              </a:rPr>
              <a:t>, IP </a:t>
            </a:r>
            <a:r>
              <a:rPr lang="ko-KR" altLang="en-US" sz="1800" kern="0" dirty="0">
                <a:effectLst/>
                <a:latin typeface="+mj-ea"/>
                <a:ea typeface="+mj-ea"/>
                <a:cs typeface="굴림" panose="020B0600000101010101" pitchFamily="50" charset="-127"/>
              </a:rPr>
              <a:t>안전증서의 유효성</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검사일 및 이서 등의 측면에서 </a:t>
            </a:r>
            <a:r>
              <a:rPr lang="en-US" altLang="ko-KR" sz="1800" kern="0" dirty="0">
                <a:effectLst/>
                <a:latin typeface="+mj-ea"/>
                <a:ea typeface="+mj-ea"/>
                <a:cs typeface="굴림" panose="020B0600000101010101" pitchFamily="50" charset="-127"/>
              </a:rPr>
              <a:t>SOLAS XV</a:t>
            </a:r>
            <a:r>
              <a:rPr lang="ko-KR" altLang="en-US" sz="1800" kern="0" dirty="0">
                <a:effectLst/>
                <a:latin typeface="+mj-ea"/>
                <a:ea typeface="+mj-ea"/>
                <a:cs typeface="굴림" panose="020B0600000101010101" pitchFamily="50" charset="-127"/>
              </a:rPr>
              <a:t>장 또는 </a:t>
            </a:r>
            <a:r>
              <a:rPr lang="en-US" altLang="ko-KR" sz="1800" kern="0" dirty="0">
                <a:effectLst/>
                <a:latin typeface="+mj-ea"/>
                <a:ea typeface="+mj-ea"/>
                <a:cs typeface="굴림" panose="020B0600000101010101" pitchFamily="50" charset="-127"/>
              </a:rPr>
              <a:t>IP Code </a:t>
            </a:r>
            <a:r>
              <a:rPr lang="ko-KR" altLang="en-US" sz="1800" kern="0" dirty="0">
                <a:effectLst/>
                <a:latin typeface="+mj-ea"/>
                <a:ea typeface="+mj-ea"/>
                <a:cs typeface="굴림" panose="020B0600000101010101" pitchFamily="50" charset="-127"/>
              </a:rPr>
              <a:t>어디에도 어떤 </a:t>
            </a:r>
            <a:r>
              <a:rPr lang="en-US" altLang="ko-KR" sz="1800" kern="0" dirty="0">
                <a:effectLst/>
                <a:latin typeface="+mj-ea"/>
                <a:ea typeface="+mj-ea"/>
                <a:cs typeface="굴림" panose="020B0600000101010101" pitchFamily="50" charset="-127"/>
              </a:rPr>
              <a:t>SOLAS </a:t>
            </a:r>
            <a:r>
              <a:rPr lang="ko-KR" altLang="en-US" sz="1800" kern="0" dirty="0">
                <a:effectLst/>
                <a:latin typeface="+mj-ea"/>
                <a:ea typeface="+mj-ea"/>
                <a:cs typeface="굴림" panose="020B0600000101010101" pitchFamily="50" charset="-127"/>
              </a:rPr>
              <a:t>안전증서가 </a:t>
            </a:r>
            <a:r>
              <a:rPr lang="en-US" altLang="ko-KR" sz="1800" kern="0" dirty="0">
                <a:effectLst/>
                <a:latin typeface="+mj-ea"/>
                <a:ea typeface="+mj-ea"/>
                <a:cs typeface="굴림" panose="020B0600000101010101" pitchFamily="50" charset="-127"/>
              </a:rPr>
              <a:t>IP </a:t>
            </a:r>
            <a:r>
              <a:rPr lang="ko-KR" altLang="en-US" sz="1800" kern="0" dirty="0">
                <a:effectLst/>
                <a:latin typeface="+mj-ea"/>
                <a:ea typeface="+mj-ea"/>
                <a:cs typeface="굴림" panose="020B0600000101010101" pitchFamily="50" charset="-127"/>
              </a:rPr>
              <a:t>안전증서에 대해 우선순위를 가지는지 명확하지 않았음</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신설내용</a:t>
            </a:r>
            <a:r>
              <a:rPr lang="en-US" altLang="ko-KR" sz="1800" b="1"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유효한 화물선안전설비증서</a:t>
            </a:r>
            <a:r>
              <a:rPr lang="en-US" altLang="ko-KR" sz="1800" kern="0" dirty="0">
                <a:effectLst/>
                <a:latin typeface="+mj-ea"/>
                <a:ea typeface="+mj-ea"/>
                <a:cs typeface="굴림" panose="020B0600000101010101" pitchFamily="50" charset="-127"/>
              </a:rPr>
              <a:t>(SE)</a:t>
            </a:r>
            <a:r>
              <a:rPr lang="ko-KR" altLang="en-US" sz="1800" kern="0" dirty="0">
                <a:effectLst/>
                <a:latin typeface="+mj-ea"/>
                <a:ea typeface="+mj-ea"/>
                <a:cs typeface="굴림" panose="020B0600000101010101" pitchFamily="50" charset="-127"/>
              </a:rPr>
              <a:t>가 선내 비치된다는 것을 조건으로 </a:t>
            </a:r>
            <a:r>
              <a:rPr lang="en-US" altLang="ko-KR" sz="1800" b="1" u="sng" kern="0" dirty="0">
                <a:effectLst/>
                <a:latin typeface="+mj-ea"/>
                <a:ea typeface="+mj-ea"/>
                <a:cs typeface="굴림" panose="020B0600000101010101" pitchFamily="50" charset="-127"/>
              </a:rPr>
              <a:t>IP </a:t>
            </a:r>
            <a:r>
              <a:rPr lang="ko-KR" altLang="en-US" sz="1800" b="1" u="sng" kern="0" dirty="0">
                <a:effectLst/>
                <a:latin typeface="+mj-ea"/>
                <a:ea typeface="+mj-ea"/>
                <a:cs typeface="굴림" panose="020B0600000101010101" pitchFamily="50" charset="-127"/>
              </a:rPr>
              <a:t>안전증서는 화물선안전구조증서</a:t>
            </a:r>
            <a:r>
              <a:rPr lang="en-US" altLang="ko-KR" sz="1800" b="1" u="sng" kern="0" dirty="0">
                <a:effectLst/>
                <a:latin typeface="+mj-ea"/>
                <a:ea typeface="+mj-ea"/>
                <a:cs typeface="굴림" panose="020B0600000101010101" pitchFamily="50" charset="-127"/>
              </a:rPr>
              <a:t>(SC)</a:t>
            </a:r>
            <a:r>
              <a:rPr lang="ko-KR" altLang="en-US" sz="1800" b="1" u="sng" kern="0" dirty="0">
                <a:effectLst/>
                <a:latin typeface="+mj-ea"/>
                <a:ea typeface="+mj-ea"/>
                <a:cs typeface="굴림" panose="020B0600000101010101" pitchFamily="50" charset="-127"/>
              </a:rPr>
              <a:t>와 연동</a:t>
            </a:r>
            <a:r>
              <a:rPr lang="ko-KR" altLang="en-US" sz="1800" kern="0" dirty="0">
                <a:effectLst/>
                <a:latin typeface="+mj-ea"/>
                <a:ea typeface="+mj-ea"/>
                <a:cs typeface="굴림" panose="020B0600000101010101" pitchFamily="50" charset="-127"/>
              </a:rPr>
              <a:t>되어 이서되거나 갱신되어야 함</a:t>
            </a:r>
            <a:r>
              <a:rPr lang="en-US" altLang="ko-KR" sz="1800" kern="0" dirty="0">
                <a:effectLst/>
                <a:latin typeface="+mj-ea"/>
                <a:ea typeface="+mj-ea"/>
                <a:cs typeface="굴림" panose="020B0600000101010101" pitchFamily="50" charset="-127"/>
              </a:rPr>
              <a:t>.</a:t>
            </a:r>
          </a:p>
        </p:txBody>
      </p:sp>
      <p:sp>
        <p:nvSpPr>
          <p:cNvPr id="5" name="직사각형 4">
            <a:extLst>
              <a:ext uri="{FF2B5EF4-FFF2-40B4-BE49-F238E27FC236}">
                <a16:creationId xmlns:a16="http://schemas.microsoft.com/office/drawing/2014/main" id="{E97DB0BB-F894-0988-E020-C179248AA45A}"/>
              </a:ext>
            </a:extLst>
          </p:cNvPr>
          <p:cNvSpPr/>
          <p:nvPr/>
        </p:nvSpPr>
        <p:spPr>
          <a:xfrm rot="5400000">
            <a:off x="7664133" y="2458498"/>
            <a:ext cx="4537584" cy="3561156"/>
          </a:xfrm>
          <a:prstGeom prst="rect">
            <a:avLst/>
          </a:prstGeom>
          <a:ln/>
        </p:spPr>
        <p:style>
          <a:lnRef idx="2">
            <a:schemeClr val="dk1"/>
          </a:lnRef>
          <a:fillRef idx="1">
            <a:schemeClr val="lt1"/>
          </a:fillRef>
          <a:effectRef idx="0">
            <a:schemeClr val="dk1"/>
          </a:effectRef>
          <a:fontRef idx="minor">
            <a:schemeClr val="dk1"/>
          </a:fontRef>
        </p:style>
        <p:txBody>
          <a:bodyPr rtlCol="0" anchor="t"/>
          <a:lstStyle/>
          <a:p>
            <a:pPr algn="ctr"/>
            <a:r>
              <a:rPr lang="en-US" altLang="ko-KR" dirty="0"/>
              <a:t>SOLAS Safety Certificates</a:t>
            </a:r>
            <a:endParaRPr lang="ko-KR" altLang="en-US" dirty="0"/>
          </a:p>
        </p:txBody>
      </p:sp>
      <p:pic>
        <p:nvPicPr>
          <p:cNvPr id="4" name="그림 3">
            <a:extLst>
              <a:ext uri="{FF2B5EF4-FFF2-40B4-BE49-F238E27FC236}">
                <a16:creationId xmlns:a16="http://schemas.microsoft.com/office/drawing/2014/main" id="{0E8D6C7B-3EA0-B695-3B58-EC2DAA609CF5}"/>
              </a:ext>
            </a:extLst>
          </p:cNvPr>
          <p:cNvPicPr>
            <a:picLocks noChangeAspect="1"/>
          </p:cNvPicPr>
          <p:nvPr/>
        </p:nvPicPr>
        <p:blipFill>
          <a:blip r:embed="rId3"/>
          <a:stretch>
            <a:fillRect/>
          </a:stretch>
        </p:blipFill>
        <p:spPr>
          <a:xfrm>
            <a:off x="7332804" y="1772900"/>
            <a:ext cx="3694581" cy="459379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867269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8891340" cy="646331"/>
          </a:xfrm>
          <a:prstGeom prst="rect">
            <a:avLst/>
          </a:prstGeom>
          <a:noFill/>
        </p:spPr>
        <p:txBody>
          <a:bodyPr wrap="square" rtlCol="0">
            <a:spAutoFit/>
          </a:bodyPr>
          <a:lstStyle/>
          <a:p>
            <a:r>
              <a:rPr lang="en-US" altLang="ko-KR" sz="3600" dirty="0"/>
              <a:t>MSC.1/Circ.1511/Rev.1</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10477992" cy="830997"/>
          </a:xfrm>
          <a:prstGeom prst="rect">
            <a:avLst/>
          </a:prstGeom>
          <a:noFill/>
        </p:spPr>
        <p:txBody>
          <a:bodyPr wrap="square" rtlCol="0">
            <a:spAutoFit/>
          </a:bodyPr>
          <a:lstStyle/>
          <a:p>
            <a:r>
              <a:rPr lang="ko-KR" altLang="en-US" sz="2400" dirty="0">
                <a:solidFill>
                  <a:schemeClr val="tx2">
                    <a:lumMod val="60000"/>
                    <a:lumOff val="40000"/>
                  </a:schemeClr>
                </a:solidFill>
              </a:rPr>
              <a:t>탈출 트렁크</a:t>
            </a:r>
            <a:r>
              <a:rPr lang="en-US" altLang="ko-KR" sz="2400" dirty="0">
                <a:solidFill>
                  <a:schemeClr val="tx2">
                    <a:lumMod val="60000"/>
                    <a:lumOff val="40000"/>
                  </a:schemeClr>
                </a:solidFill>
              </a:rPr>
              <a:t>(escape trunk)</a:t>
            </a:r>
            <a:r>
              <a:rPr lang="ko-KR" altLang="en-US" sz="2400" dirty="0">
                <a:solidFill>
                  <a:schemeClr val="tx2">
                    <a:lumMod val="60000"/>
                    <a:lumOff val="40000"/>
                  </a:schemeClr>
                </a:solidFill>
              </a:rPr>
              <a:t>로부터 이어지는 안전한 위치에 관한 </a:t>
            </a:r>
            <a:r>
              <a:rPr lang="en-US" altLang="ko-KR" sz="2400" dirty="0">
                <a:solidFill>
                  <a:schemeClr val="tx2">
                    <a:lumMod val="60000"/>
                    <a:lumOff val="40000"/>
                  </a:schemeClr>
                </a:solidFill>
              </a:rPr>
              <a:t>SOLAS regulation II-2/13</a:t>
            </a:r>
            <a:r>
              <a:rPr lang="ko-KR" altLang="en-US" sz="2400" dirty="0">
                <a:solidFill>
                  <a:schemeClr val="tx2">
                    <a:lumMod val="60000"/>
                    <a:lumOff val="40000"/>
                  </a:schemeClr>
                </a:solidFill>
              </a:rPr>
              <a:t>의 통일해석</a:t>
            </a:r>
          </a:p>
        </p:txBody>
      </p:sp>
      <p:sp>
        <p:nvSpPr>
          <p:cNvPr id="18" name="TextBox 17">
            <a:extLst>
              <a:ext uri="{FF2B5EF4-FFF2-40B4-BE49-F238E27FC236}">
                <a16:creationId xmlns:a16="http://schemas.microsoft.com/office/drawing/2014/main" id="{83876CB7-7AA5-CF82-4BF0-27FF05D26544}"/>
              </a:ext>
            </a:extLst>
          </p:cNvPr>
          <p:cNvSpPr txBox="1"/>
          <p:nvPr/>
        </p:nvSpPr>
        <p:spPr>
          <a:xfrm>
            <a:off x="484319" y="2086788"/>
            <a:ext cx="6373681" cy="3139321"/>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b="1" kern="0" dirty="0">
                <a:latin typeface="+mj-ea"/>
                <a:ea typeface="+mj-ea"/>
                <a:cs typeface="굴림" panose="020B0600000101010101" pitchFamily="50" charset="-127"/>
              </a:rPr>
              <a:t>기존 통일해석</a:t>
            </a:r>
            <a:r>
              <a:rPr lang="en-US" altLang="ko-KR" b="1" kern="0" dirty="0">
                <a:latin typeface="+mj-ea"/>
                <a:ea typeface="+mj-ea"/>
                <a:cs typeface="굴림" panose="020B0600000101010101" pitchFamily="50" charset="-127"/>
              </a:rPr>
              <a:t>) </a:t>
            </a:r>
            <a:r>
              <a:rPr lang="en-US" altLang="ko-KR" sz="1800" kern="0" dirty="0">
                <a:effectLst/>
                <a:latin typeface="+mj-ea"/>
                <a:ea typeface="+mj-ea"/>
                <a:cs typeface="굴림" panose="020B0600000101010101" pitchFamily="50" charset="-127"/>
              </a:rPr>
              <a:t>SOLAS regulation II-2/13.4.1 </a:t>
            </a:r>
            <a:r>
              <a:rPr lang="ko-KR" altLang="en-US" sz="1800" kern="0" dirty="0">
                <a:effectLst/>
                <a:latin typeface="+mj-ea"/>
                <a:ea typeface="+mj-ea"/>
                <a:cs typeface="굴림" panose="020B0600000101010101" pitchFamily="50" charset="-127"/>
              </a:rPr>
              <a:t>및 </a:t>
            </a:r>
            <a:r>
              <a:rPr lang="en-US" altLang="ko-KR" sz="1800" kern="0" dirty="0">
                <a:effectLst/>
                <a:latin typeface="+mj-ea"/>
                <a:ea typeface="+mj-ea"/>
                <a:cs typeface="굴림" panose="020B0600000101010101" pitchFamily="50" charset="-127"/>
              </a:rPr>
              <a:t>II-/13.4.2</a:t>
            </a:r>
            <a:r>
              <a:rPr lang="ko-KR" altLang="en-US" sz="1800" kern="0" dirty="0">
                <a:effectLst/>
                <a:latin typeface="+mj-ea"/>
                <a:ea typeface="+mj-ea"/>
                <a:cs typeface="굴림" panose="020B0600000101010101" pitchFamily="50" charset="-127"/>
              </a:rPr>
              <a:t>에 따라 기관실의 탈출 트렁크</a:t>
            </a:r>
            <a:r>
              <a:rPr lang="en-US" altLang="ko-KR" sz="1800" kern="0" dirty="0">
                <a:effectLst/>
                <a:latin typeface="+mj-ea"/>
                <a:ea typeface="+mj-ea"/>
                <a:cs typeface="굴림" panose="020B0600000101010101" pitchFamily="50" charset="-127"/>
              </a:rPr>
              <a:t>(escape trunk)</a:t>
            </a:r>
            <a:r>
              <a:rPr lang="ko-KR" altLang="en-US" sz="1800" kern="0" dirty="0">
                <a:effectLst/>
                <a:latin typeface="+mj-ea"/>
                <a:ea typeface="+mj-ea"/>
                <a:cs typeface="굴림" panose="020B0600000101010101" pitchFamily="50" charset="-127"/>
              </a:rPr>
              <a:t>는 해당 장소 바깥의 안전한 위치</a:t>
            </a:r>
            <a:r>
              <a:rPr lang="en-US" altLang="ko-KR" sz="1800" kern="0" dirty="0">
                <a:effectLst/>
                <a:latin typeface="+mj-ea"/>
                <a:ea typeface="+mj-ea"/>
                <a:cs typeface="굴림" panose="020B0600000101010101" pitchFamily="50" charset="-127"/>
              </a:rPr>
              <a:t>(safe position)</a:t>
            </a:r>
            <a:r>
              <a:rPr lang="ko-KR" altLang="en-US" sz="1800" kern="0" dirty="0">
                <a:effectLst/>
                <a:latin typeface="+mj-ea"/>
                <a:ea typeface="+mj-ea"/>
                <a:cs typeface="굴림" panose="020B0600000101010101" pitchFamily="50" charset="-127"/>
              </a:rPr>
              <a:t>로 이어져야 함</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이와 관련 </a:t>
            </a:r>
            <a:r>
              <a:rPr lang="en-US" altLang="ko-KR" sz="1800" kern="0" dirty="0">
                <a:effectLst/>
                <a:latin typeface="+mj-ea"/>
                <a:ea typeface="+mj-ea"/>
                <a:cs typeface="굴림" panose="020B0600000101010101" pitchFamily="50" charset="-127"/>
              </a:rPr>
              <a:t>MSC.1/Circ.1511</a:t>
            </a:r>
            <a:r>
              <a:rPr lang="ko-KR" altLang="en-US" sz="1800" kern="0" dirty="0">
                <a:effectLst/>
                <a:latin typeface="+mj-ea"/>
                <a:ea typeface="+mj-ea"/>
                <a:cs typeface="굴림" panose="020B0600000101010101" pitchFamily="50" charset="-127"/>
              </a:rPr>
              <a:t>은 어떤 장소가 ‘안전한 </a:t>
            </a:r>
            <a:r>
              <a:rPr lang="ko-KR" altLang="en-US" sz="1800" kern="0" dirty="0" err="1">
                <a:effectLst/>
                <a:latin typeface="+mj-ea"/>
                <a:ea typeface="+mj-ea"/>
                <a:cs typeface="굴림" panose="020B0600000101010101" pitchFamily="50" charset="-127"/>
              </a:rPr>
              <a:t>위치’라는</a:t>
            </a:r>
            <a:r>
              <a:rPr lang="ko-KR" altLang="en-US" sz="1800" kern="0" dirty="0">
                <a:effectLst/>
                <a:latin typeface="+mj-ea"/>
                <a:ea typeface="+mj-ea"/>
                <a:cs typeface="굴림" panose="020B0600000101010101" pitchFamily="50" charset="-127"/>
              </a:rPr>
              <a:t> 용어에 포함되고 포함되지 않는지에 대한 통일해석을 제공해 왔음</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개정된 통일해석</a:t>
            </a:r>
            <a:r>
              <a:rPr lang="en-US" altLang="ko-KR" sz="1800" b="1" kern="0" dirty="0">
                <a:effectLst/>
                <a:latin typeface="+mj-ea"/>
                <a:ea typeface="+mj-ea"/>
                <a:cs typeface="굴림" panose="020B0600000101010101" pitchFamily="50" charset="-127"/>
              </a:rPr>
              <a:t>) </a:t>
            </a:r>
            <a:r>
              <a:rPr lang="ko-KR" altLang="en-US" sz="1800" kern="0" dirty="0" err="1">
                <a:effectLst/>
                <a:latin typeface="+mj-ea"/>
                <a:ea typeface="+mj-ea"/>
                <a:cs typeface="굴림" panose="020B0600000101010101" pitchFamily="50" charset="-127"/>
              </a:rPr>
              <a:t>연료유</a:t>
            </a:r>
            <a:r>
              <a:rPr lang="en-US" altLang="ko-KR" sz="1800" kern="0" dirty="0">
                <a:effectLst/>
                <a:latin typeface="+mj-ea"/>
                <a:ea typeface="+mj-ea"/>
                <a:cs typeface="굴림" panose="020B0600000101010101" pitchFamily="50" charset="-127"/>
              </a:rPr>
              <a:t>(oil fuel)</a:t>
            </a:r>
            <a:r>
              <a:rPr lang="ko-KR" altLang="en-US" sz="1800" kern="0" dirty="0">
                <a:effectLst/>
                <a:latin typeface="+mj-ea"/>
                <a:ea typeface="+mj-ea"/>
                <a:cs typeface="굴림" panose="020B0600000101010101" pitchFamily="50" charset="-127"/>
              </a:rPr>
              <a:t>에 비해 낮은 </a:t>
            </a:r>
            <a:r>
              <a:rPr lang="ko-KR" altLang="en-US" sz="1800" kern="0" dirty="0" err="1">
                <a:effectLst/>
                <a:latin typeface="+mj-ea"/>
                <a:ea typeface="+mj-ea"/>
                <a:cs typeface="굴림" panose="020B0600000101010101" pitchFamily="50" charset="-127"/>
              </a:rPr>
              <a:t>작동유</a:t>
            </a:r>
            <a:r>
              <a:rPr lang="en-US" altLang="ko-KR" sz="1800" kern="0" dirty="0">
                <a:effectLst/>
                <a:latin typeface="+mj-ea"/>
                <a:ea typeface="+mj-ea"/>
                <a:cs typeface="굴림" panose="020B0600000101010101" pitchFamily="50" charset="-127"/>
              </a:rPr>
              <a:t>(hydraulic oil)</a:t>
            </a:r>
            <a:r>
              <a:rPr lang="ko-KR" altLang="en-US" sz="1800" kern="0" dirty="0">
                <a:effectLst/>
                <a:latin typeface="+mj-ea"/>
                <a:ea typeface="+mj-ea"/>
                <a:cs typeface="굴림" panose="020B0600000101010101" pitchFamily="50" charset="-127"/>
              </a:rPr>
              <a:t>의 가연성을 고려 시</a:t>
            </a:r>
            <a:r>
              <a:rPr lang="en-US" altLang="ko-KR" sz="1800" kern="0" dirty="0">
                <a:effectLst/>
                <a:latin typeface="+mj-ea"/>
                <a:ea typeface="+mj-ea"/>
                <a:cs typeface="굴림" panose="020B0600000101010101" pitchFamily="50" charset="-127"/>
              </a:rPr>
              <a:t>, </a:t>
            </a:r>
            <a:r>
              <a:rPr lang="ko-KR" altLang="en-US" sz="1800" b="1" u="sng" kern="0" dirty="0">
                <a:effectLst/>
                <a:latin typeface="+mj-ea"/>
                <a:ea typeface="+mj-ea"/>
                <a:cs typeface="굴림" panose="020B0600000101010101" pitchFamily="50" charset="-127"/>
              </a:rPr>
              <a:t>조타장치용 작동유가 보관되는 조타기실 또한 탈출로의 관점에서 안전한 위치로 분류</a:t>
            </a:r>
            <a:r>
              <a:rPr lang="ko-KR" altLang="en-US" sz="1800" kern="0" dirty="0">
                <a:effectLst/>
                <a:latin typeface="+mj-ea"/>
                <a:ea typeface="+mj-ea"/>
                <a:cs typeface="굴림" panose="020B0600000101010101" pitchFamily="50" charset="-127"/>
              </a:rPr>
              <a:t>되도록 개정됨</a:t>
            </a:r>
            <a:r>
              <a:rPr lang="en-US" altLang="ko-KR" sz="1800" kern="0" dirty="0">
                <a:effectLst/>
                <a:latin typeface="+mj-ea"/>
                <a:ea typeface="+mj-ea"/>
                <a:cs typeface="굴림" panose="020B0600000101010101" pitchFamily="50" charset="-127"/>
              </a:rPr>
              <a:t>. </a:t>
            </a:r>
          </a:p>
        </p:txBody>
      </p:sp>
      <p:pic>
        <p:nvPicPr>
          <p:cNvPr id="10244" name="Picture 4" descr="TB 39 - Escape from engine rooms">
            <a:extLst>
              <a:ext uri="{FF2B5EF4-FFF2-40B4-BE49-F238E27FC236}">
                <a16:creationId xmlns:a16="http://schemas.microsoft.com/office/drawing/2014/main" id="{9018746F-1BB7-5457-923C-A5EBF52796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6348" y="2154829"/>
            <a:ext cx="4539463" cy="3682617"/>
          </a:xfrm>
          <a:prstGeom prst="rect">
            <a:avLst/>
          </a:prstGeom>
          <a:noFill/>
          <a:extLst>
            <a:ext uri="{909E8E84-426E-40DD-AFC4-6F175D3DCCD1}">
              <a14:hiddenFill xmlns:a14="http://schemas.microsoft.com/office/drawing/2010/main">
                <a:solidFill>
                  <a:srgbClr val="FFFFFF"/>
                </a:solidFill>
              </a14:hiddenFill>
            </a:ext>
          </a:extLst>
        </p:spPr>
      </p:pic>
      <p:pic>
        <p:nvPicPr>
          <p:cNvPr id="4" name="그림 3">
            <a:extLst>
              <a:ext uri="{FF2B5EF4-FFF2-40B4-BE49-F238E27FC236}">
                <a16:creationId xmlns:a16="http://schemas.microsoft.com/office/drawing/2014/main" id="{BC028F67-8874-CFFE-5DEC-2C2F5D9CDDE9}"/>
              </a:ext>
            </a:extLst>
          </p:cNvPr>
          <p:cNvPicPr>
            <a:picLocks noChangeAspect="1"/>
          </p:cNvPicPr>
          <p:nvPr/>
        </p:nvPicPr>
        <p:blipFill>
          <a:blip r:embed="rId4"/>
          <a:stretch>
            <a:fillRect/>
          </a:stretch>
        </p:blipFill>
        <p:spPr>
          <a:xfrm>
            <a:off x="7146347" y="2154829"/>
            <a:ext cx="4539463" cy="3682617"/>
          </a:xfrm>
          <a:prstGeom prst="rect">
            <a:avLst/>
          </a:prstGeom>
        </p:spPr>
      </p:pic>
      <p:pic>
        <p:nvPicPr>
          <p:cNvPr id="10248" name="Picture 8" descr="3D Scanning - Steering Gear - Oil Tanker - YouTube">
            <a:extLst>
              <a:ext uri="{FF2B5EF4-FFF2-40B4-BE49-F238E27FC236}">
                <a16:creationId xmlns:a16="http://schemas.microsoft.com/office/drawing/2014/main" id="{987161BE-E6D9-2524-B02C-81DB99D1AED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3323" y="2157113"/>
            <a:ext cx="4565510" cy="3700211"/>
          </a:xfrm>
          <a:prstGeom prst="rect">
            <a:avLst/>
          </a:prstGeom>
          <a:noFill/>
          <a:extLst>
            <a:ext uri="{909E8E84-426E-40DD-AFC4-6F175D3DCCD1}">
              <a14:hiddenFill xmlns:a14="http://schemas.microsoft.com/office/drawing/2010/main">
                <a:solidFill>
                  <a:srgbClr val="FFFFFF"/>
                </a:solidFill>
              </a14:hiddenFill>
            </a:ext>
          </a:extLst>
        </p:spPr>
      </p:pic>
      <p:pic>
        <p:nvPicPr>
          <p:cNvPr id="10250" name="Picture 10" descr="Pumpfluid Hydraulic Oil AXCL LUBE, 57% OFF">
            <a:extLst>
              <a:ext uri="{FF2B5EF4-FFF2-40B4-BE49-F238E27FC236}">
                <a16:creationId xmlns:a16="http://schemas.microsoft.com/office/drawing/2014/main" id="{E6CAC10F-239C-26E2-518C-6586D268F26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29943" y="3990272"/>
            <a:ext cx="1722206" cy="1722206"/>
          </a:xfrm>
          <a:prstGeom prst="rect">
            <a:avLst/>
          </a:prstGeom>
          <a:noFill/>
          <a:ln w="38100">
            <a:solidFill>
              <a:srgbClr val="FF0000"/>
            </a:solidFill>
          </a:ln>
          <a:extLst>
            <a:ext uri="{909E8E84-426E-40DD-AFC4-6F175D3DCCD1}">
              <a14:hiddenFill xmlns:a14="http://schemas.microsoft.com/office/drawing/2010/main">
                <a:solidFill>
                  <a:srgbClr val="FFFFFF"/>
                </a:solidFill>
              </a14:hiddenFill>
            </a:ext>
          </a:extLst>
        </p:spPr>
      </p:pic>
      <p:sp>
        <p:nvSpPr>
          <p:cNvPr id="2" name="타원 1">
            <a:extLst>
              <a:ext uri="{FF2B5EF4-FFF2-40B4-BE49-F238E27FC236}">
                <a16:creationId xmlns:a16="http://schemas.microsoft.com/office/drawing/2014/main" id="{75680009-796E-7BF1-DD7E-E9028D79A053}"/>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2768952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4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2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8891340" cy="646331"/>
          </a:xfrm>
          <a:prstGeom prst="rect">
            <a:avLst/>
          </a:prstGeom>
          <a:noFill/>
        </p:spPr>
        <p:txBody>
          <a:bodyPr wrap="square" rtlCol="0">
            <a:spAutoFit/>
          </a:bodyPr>
          <a:lstStyle/>
          <a:p>
            <a:r>
              <a:rPr lang="en-US" altLang="ko-KR" sz="3600" dirty="0"/>
              <a:t>MSC.1/Circ.1511/Rev.1</a:t>
            </a:r>
            <a:endParaRPr lang="ko-KR" altLang="en-US" sz="3600" dirty="0">
              <a:solidFill>
                <a:srgbClr val="FF0000"/>
              </a:solidFill>
            </a:endParaRPr>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10477992" cy="830997"/>
          </a:xfrm>
          <a:prstGeom prst="rect">
            <a:avLst/>
          </a:prstGeom>
          <a:noFill/>
        </p:spPr>
        <p:txBody>
          <a:bodyPr wrap="square" rtlCol="0">
            <a:spAutoFit/>
          </a:bodyPr>
          <a:lstStyle/>
          <a:p>
            <a:r>
              <a:rPr lang="ko-KR" altLang="en-US" sz="2400" dirty="0">
                <a:solidFill>
                  <a:schemeClr val="tx2">
                    <a:lumMod val="60000"/>
                    <a:lumOff val="40000"/>
                  </a:schemeClr>
                </a:solidFill>
              </a:rPr>
              <a:t>탈출 트렁크</a:t>
            </a:r>
            <a:r>
              <a:rPr lang="en-US" altLang="ko-KR" sz="2400" dirty="0">
                <a:solidFill>
                  <a:schemeClr val="tx2">
                    <a:lumMod val="60000"/>
                    <a:lumOff val="40000"/>
                  </a:schemeClr>
                </a:solidFill>
              </a:rPr>
              <a:t>(escape trunk)</a:t>
            </a:r>
            <a:r>
              <a:rPr lang="ko-KR" altLang="en-US" sz="2400" dirty="0">
                <a:solidFill>
                  <a:schemeClr val="tx2">
                    <a:lumMod val="60000"/>
                    <a:lumOff val="40000"/>
                  </a:schemeClr>
                </a:solidFill>
              </a:rPr>
              <a:t>로부터 이어지는 안전한 위치에 관한 </a:t>
            </a:r>
            <a:r>
              <a:rPr lang="en-US" altLang="ko-KR" sz="2400" dirty="0">
                <a:solidFill>
                  <a:schemeClr val="tx2">
                    <a:lumMod val="60000"/>
                    <a:lumOff val="40000"/>
                  </a:schemeClr>
                </a:solidFill>
              </a:rPr>
              <a:t>SOLAS regulation II-2/13</a:t>
            </a:r>
            <a:r>
              <a:rPr lang="ko-KR" altLang="en-US" sz="2400" dirty="0">
                <a:solidFill>
                  <a:schemeClr val="tx2">
                    <a:lumMod val="60000"/>
                    <a:lumOff val="40000"/>
                  </a:schemeClr>
                </a:solidFill>
              </a:rPr>
              <a:t>의 통일해석</a:t>
            </a:r>
          </a:p>
        </p:txBody>
      </p:sp>
      <p:graphicFrame>
        <p:nvGraphicFramePr>
          <p:cNvPr id="2" name="표 1">
            <a:extLst>
              <a:ext uri="{FF2B5EF4-FFF2-40B4-BE49-F238E27FC236}">
                <a16:creationId xmlns:a16="http://schemas.microsoft.com/office/drawing/2014/main" id="{1ECA8DEF-EA04-832B-D8C1-86022BD3E7FF}"/>
              </a:ext>
            </a:extLst>
          </p:cNvPr>
          <p:cNvGraphicFramePr>
            <a:graphicFrameLocks noGrp="1"/>
          </p:cNvGraphicFramePr>
          <p:nvPr>
            <p:extLst>
              <p:ext uri="{D42A27DB-BD31-4B8C-83A1-F6EECF244321}">
                <p14:modId xmlns:p14="http://schemas.microsoft.com/office/powerpoint/2010/main" val="3890120807"/>
              </p:ext>
            </p:extLst>
          </p:nvPr>
        </p:nvGraphicFramePr>
        <p:xfrm>
          <a:off x="413587" y="1863429"/>
          <a:ext cx="11314286" cy="4781644"/>
        </p:xfrm>
        <a:graphic>
          <a:graphicData uri="http://schemas.openxmlformats.org/drawingml/2006/table">
            <a:tbl>
              <a:tblPr firstRow="1" firstCol="1" bandRow="1">
                <a:tableStyleId>{F2DE63D5-997A-4646-A377-4702673A728D}</a:tableStyleId>
              </a:tblPr>
              <a:tblGrid>
                <a:gridCol w="1401358">
                  <a:extLst>
                    <a:ext uri="{9D8B030D-6E8A-4147-A177-3AD203B41FA5}">
                      <a16:colId xmlns:a16="http://schemas.microsoft.com/office/drawing/2014/main" val="3521951408"/>
                    </a:ext>
                  </a:extLst>
                </a:gridCol>
                <a:gridCol w="955964">
                  <a:extLst>
                    <a:ext uri="{9D8B030D-6E8A-4147-A177-3AD203B41FA5}">
                      <a16:colId xmlns:a16="http://schemas.microsoft.com/office/drawing/2014/main" val="3758146980"/>
                    </a:ext>
                  </a:extLst>
                </a:gridCol>
                <a:gridCol w="4558146">
                  <a:extLst>
                    <a:ext uri="{9D8B030D-6E8A-4147-A177-3AD203B41FA5}">
                      <a16:colId xmlns:a16="http://schemas.microsoft.com/office/drawing/2014/main" val="4218583272"/>
                    </a:ext>
                  </a:extLst>
                </a:gridCol>
                <a:gridCol w="4398818">
                  <a:extLst>
                    <a:ext uri="{9D8B030D-6E8A-4147-A177-3AD203B41FA5}">
                      <a16:colId xmlns:a16="http://schemas.microsoft.com/office/drawing/2014/main" val="2339092837"/>
                    </a:ext>
                  </a:extLst>
                </a:gridCol>
              </a:tblGrid>
              <a:tr h="293257">
                <a:tc>
                  <a:txBody>
                    <a:bodyPr/>
                    <a:lstStyle/>
                    <a:p>
                      <a:pPr algn="ctr" latinLnBrk="0"/>
                      <a:r>
                        <a:rPr lang="ko-KR" sz="1800" kern="0">
                          <a:effectLst/>
                        </a:rPr>
                        <a:t>규칙</a:t>
                      </a:r>
                      <a:endParaRPr lang="ko-KR" sz="1800" kern="10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8580" marR="68580" marT="0" marB="0" anchor="ctr"/>
                </a:tc>
                <a:tc>
                  <a:txBody>
                    <a:bodyPr/>
                    <a:lstStyle/>
                    <a:p>
                      <a:pPr algn="ctr" latinLnBrk="0"/>
                      <a:r>
                        <a:rPr lang="ko-KR" sz="1800" kern="0">
                          <a:effectLst/>
                        </a:rPr>
                        <a:t>선종</a:t>
                      </a:r>
                      <a:endParaRPr lang="ko-KR" sz="1800" kern="10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8580" marR="68580" marT="0" marB="0" anchor="ctr"/>
                </a:tc>
                <a:tc>
                  <a:txBody>
                    <a:bodyPr/>
                    <a:lstStyle/>
                    <a:p>
                      <a:pPr algn="ctr" latinLnBrk="0"/>
                      <a:r>
                        <a:rPr lang="en-US" sz="1800" kern="0">
                          <a:effectLst/>
                        </a:rPr>
                        <a:t>‘</a:t>
                      </a:r>
                      <a:r>
                        <a:rPr lang="ko-KR" sz="1800" kern="0">
                          <a:effectLst/>
                        </a:rPr>
                        <a:t>안전한 위치</a:t>
                      </a:r>
                      <a:r>
                        <a:rPr lang="en-US" sz="1800" kern="0">
                          <a:effectLst/>
                        </a:rPr>
                        <a:t>’</a:t>
                      </a:r>
                      <a:r>
                        <a:rPr lang="ko-KR" sz="1800" kern="0">
                          <a:effectLst/>
                        </a:rPr>
                        <a:t>에 포함</a:t>
                      </a:r>
                      <a:endParaRPr lang="ko-KR" sz="1800" kern="10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8580" marR="68580" marT="0" marB="0" anchor="ctr"/>
                </a:tc>
                <a:tc>
                  <a:txBody>
                    <a:bodyPr/>
                    <a:lstStyle/>
                    <a:p>
                      <a:pPr algn="ctr" latinLnBrk="0"/>
                      <a:r>
                        <a:rPr lang="en-US" sz="1800" kern="0">
                          <a:effectLst/>
                        </a:rPr>
                        <a:t>‘</a:t>
                      </a:r>
                      <a:r>
                        <a:rPr lang="ko-KR" sz="1800" kern="0">
                          <a:effectLst/>
                        </a:rPr>
                        <a:t>안전한 위치</a:t>
                      </a:r>
                      <a:r>
                        <a:rPr lang="en-US" sz="1800" kern="0">
                          <a:effectLst/>
                        </a:rPr>
                        <a:t>’</a:t>
                      </a:r>
                      <a:r>
                        <a:rPr lang="ko-KR" sz="1800" kern="0">
                          <a:effectLst/>
                        </a:rPr>
                        <a:t>에 미포함</a:t>
                      </a:r>
                      <a:endParaRPr lang="ko-KR" sz="1800" kern="10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8580" marR="68580" marT="0" marB="0"/>
                </a:tc>
                <a:extLst>
                  <a:ext uri="{0D108BD9-81ED-4DB2-BD59-A6C34878D82A}">
                    <a16:rowId xmlns:a16="http://schemas.microsoft.com/office/drawing/2014/main" val="409381366"/>
                  </a:ext>
                </a:extLst>
              </a:tr>
              <a:tr h="2092399">
                <a:tc>
                  <a:txBody>
                    <a:bodyPr/>
                    <a:lstStyle/>
                    <a:p>
                      <a:pPr algn="ctr" latinLnBrk="0"/>
                      <a:r>
                        <a:rPr lang="en-US" sz="1800" kern="0">
                          <a:effectLst/>
                        </a:rPr>
                        <a:t>II-2/13.4.1</a:t>
                      </a:r>
                      <a:endParaRPr lang="ko-KR" sz="1800" kern="10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8580" marR="68580" marT="0" marB="0" anchor="ctr"/>
                </a:tc>
                <a:tc>
                  <a:txBody>
                    <a:bodyPr/>
                    <a:lstStyle/>
                    <a:p>
                      <a:pPr algn="ctr" latinLnBrk="0"/>
                      <a:r>
                        <a:rPr lang="ko-KR" sz="1800" kern="0">
                          <a:effectLst/>
                        </a:rPr>
                        <a:t>여객선</a:t>
                      </a:r>
                      <a:endParaRPr lang="ko-KR" sz="1800" kern="10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8580" marR="68580" marT="0" marB="0" anchor="ctr"/>
                </a:tc>
                <a:tc>
                  <a:txBody>
                    <a:bodyPr/>
                    <a:lstStyle/>
                    <a:p>
                      <a:pPr marL="342900" lvl="0" indent="-342900" algn="just" latinLnBrk="0">
                        <a:buFont typeface="Wingdings" panose="05000000000000000000" pitchFamily="2" charset="2"/>
                        <a:buChar char=""/>
                      </a:pPr>
                      <a:r>
                        <a:rPr lang="ko-KR" sz="1800" u="sng" kern="0" dirty="0">
                          <a:effectLst/>
                        </a:rPr>
                        <a:t>조타장치용 작동유가 보관되는 조타기실</a:t>
                      </a:r>
                      <a:r>
                        <a:rPr lang="en-US" sz="1800" u="sng" kern="0" dirty="0">
                          <a:effectLst/>
                        </a:rPr>
                        <a:t>;</a:t>
                      </a:r>
                      <a:r>
                        <a:rPr lang="en-US" sz="1800" kern="0" dirty="0">
                          <a:effectLst/>
                        </a:rPr>
                        <a:t> </a:t>
                      </a:r>
                      <a:r>
                        <a:rPr lang="ko-KR" sz="1800" kern="0" dirty="0">
                          <a:effectLst/>
                        </a:rPr>
                        <a:t>및</a:t>
                      </a:r>
                      <a:endParaRPr lang="ko-KR" sz="1800" kern="100" dirty="0">
                        <a:effectLst/>
                      </a:endParaRPr>
                    </a:p>
                    <a:p>
                      <a:pPr marL="199390" indent="-180340" algn="just" latinLnBrk="0"/>
                      <a:r>
                        <a:rPr lang="en-US" sz="1800" kern="0" dirty="0">
                          <a:effectLst/>
                        </a:rPr>
                        <a:t> </a:t>
                      </a:r>
                      <a:endParaRPr lang="ko-KR" sz="1800" kern="100" dirty="0">
                        <a:effectLst/>
                      </a:endParaRPr>
                    </a:p>
                    <a:p>
                      <a:pPr marL="342900" lvl="0" indent="-342900" algn="just" latinLnBrk="0">
                        <a:buFont typeface="Wingdings" panose="05000000000000000000" pitchFamily="2" charset="2"/>
                        <a:buChar char=""/>
                      </a:pPr>
                      <a:r>
                        <a:rPr lang="ko-KR" sz="1800" kern="0" dirty="0">
                          <a:effectLst/>
                        </a:rPr>
                        <a:t>장애물 없이 승정갑판으로의 접근이 제공 및 유지되는 특수분류구역 및 </a:t>
                      </a:r>
                      <a:r>
                        <a:rPr lang="ko-KR" sz="1800" kern="0" dirty="0" err="1">
                          <a:effectLst/>
                        </a:rPr>
                        <a:t>로로구역</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8580" marR="68580" marT="0" marB="0" anchor="ctr"/>
                </a:tc>
                <a:tc>
                  <a:txBody>
                    <a:bodyPr/>
                    <a:lstStyle/>
                    <a:p>
                      <a:pPr marL="342900" lvl="0" indent="-342900" algn="just" latinLnBrk="0">
                        <a:buFont typeface="Wingdings" panose="05000000000000000000" pitchFamily="2" charset="2"/>
                        <a:buChar char=""/>
                      </a:pPr>
                      <a:r>
                        <a:rPr lang="ko-KR" sz="1800" kern="0" dirty="0">
                          <a:effectLst/>
                          <a:highlight>
                            <a:srgbClr val="FFFFFF"/>
                          </a:highlight>
                        </a:rPr>
                        <a:t>로커</a:t>
                      </a:r>
                      <a:r>
                        <a:rPr lang="en-US" sz="1800" kern="0" dirty="0">
                          <a:effectLst/>
                          <a:highlight>
                            <a:srgbClr val="FFFFFF"/>
                          </a:highlight>
                        </a:rPr>
                        <a:t>(locker) </a:t>
                      </a:r>
                      <a:r>
                        <a:rPr lang="ko-KR" sz="1800" kern="0" dirty="0">
                          <a:effectLst/>
                          <a:highlight>
                            <a:srgbClr val="FFFFFF"/>
                          </a:highlight>
                        </a:rPr>
                        <a:t>및 </a:t>
                      </a:r>
                      <a:r>
                        <a:rPr lang="ko-KR" sz="1800" kern="0" dirty="0" err="1">
                          <a:effectLst/>
                          <a:highlight>
                            <a:srgbClr val="FFFFFF"/>
                          </a:highlight>
                        </a:rPr>
                        <a:t>저장품실</a:t>
                      </a:r>
                      <a:r>
                        <a:rPr lang="en-US" sz="1800" kern="0" dirty="0">
                          <a:effectLst/>
                          <a:highlight>
                            <a:srgbClr val="FFFFFF"/>
                          </a:highlight>
                        </a:rPr>
                        <a:t>(storerooms);</a:t>
                      </a:r>
                      <a:endParaRPr lang="ko-KR" sz="1800" kern="100" dirty="0">
                        <a:effectLst/>
                        <a:highlight>
                          <a:srgbClr val="FFFFFF"/>
                        </a:highlight>
                      </a:endParaRPr>
                    </a:p>
                    <a:p>
                      <a:pPr marL="204470" algn="just" latinLnBrk="0"/>
                      <a:r>
                        <a:rPr lang="en-US" sz="1800" kern="0" dirty="0">
                          <a:effectLst/>
                          <a:highlight>
                            <a:srgbClr val="FFFFFF"/>
                          </a:highlight>
                        </a:rPr>
                        <a:t> </a:t>
                      </a:r>
                      <a:endParaRPr lang="ko-KR" sz="1800" kern="100" dirty="0">
                        <a:effectLst/>
                        <a:highlight>
                          <a:srgbClr val="FFFFFF"/>
                        </a:highlight>
                      </a:endParaRPr>
                    </a:p>
                    <a:p>
                      <a:pPr marL="342900" lvl="0" indent="-342900" algn="just" latinLnBrk="0">
                        <a:buFont typeface="Wingdings" panose="05000000000000000000" pitchFamily="2" charset="2"/>
                        <a:buChar char=""/>
                      </a:pPr>
                      <a:r>
                        <a:rPr lang="ko-KR" sz="1800" kern="0" dirty="0">
                          <a:effectLst/>
                          <a:highlight>
                            <a:srgbClr val="FFFFFF"/>
                          </a:highlight>
                        </a:rPr>
                        <a:t>화물구역</a:t>
                      </a:r>
                      <a:r>
                        <a:rPr lang="en-US" sz="1800" kern="0" dirty="0">
                          <a:effectLst/>
                          <a:highlight>
                            <a:srgbClr val="FFFFFF"/>
                          </a:highlight>
                        </a:rPr>
                        <a:t>; </a:t>
                      </a:r>
                      <a:r>
                        <a:rPr lang="ko-KR" sz="1800" kern="0" dirty="0">
                          <a:effectLst/>
                          <a:highlight>
                            <a:srgbClr val="FFFFFF"/>
                          </a:highlight>
                        </a:rPr>
                        <a:t>및</a:t>
                      </a:r>
                      <a:endParaRPr lang="ko-KR" sz="1800" kern="100" dirty="0">
                        <a:effectLst/>
                        <a:highlight>
                          <a:srgbClr val="FFFFFF"/>
                        </a:highlight>
                      </a:endParaRPr>
                    </a:p>
                    <a:p>
                      <a:pPr marL="204470" algn="just" latinLnBrk="0"/>
                      <a:r>
                        <a:rPr lang="en-US" sz="1800" kern="0" dirty="0">
                          <a:effectLst/>
                          <a:highlight>
                            <a:srgbClr val="FFFFFF"/>
                          </a:highlight>
                        </a:rPr>
                        <a:t> </a:t>
                      </a:r>
                      <a:endParaRPr lang="ko-KR" sz="1800" kern="100" dirty="0">
                        <a:effectLst/>
                        <a:highlight>
                          <a:srgbClr val="FFFFFF"/>
                        </a:highlight>
                      </a:endParaRPr>
                    </a:p>
                    <a:p>
                      <a:pPr marL="342900" lvl="0" indent="-342900" algn="just" latinLnBrk="0">
                        <a:buFont typeface="Wingdings" panose="05000000000000000000" pitchFamily="2" charset="2"/>
                        <a:buChar char=""/>
                      </a:pPr>
                      <a:r>
                        <a:rPr lang="ko-KR" sz="1800" kern="0" dirty="0">
                          <a:effectLst/>
                          <a:highlight>
                            <a:srgbClr val="FFFFFF"/>
                          </a:highlight>
                        </a:rPr>
                        <a:t>가연성 액체를 보관하는 구역</a:t>
                      </a:r>
                      <a:endParaRPr lang="ko-KR" sz="1800" kern="100" dirty="0">
                        <a:effectLst/>
                        <a:highlight>
                          <a:srgbClr val="FFFFFF"/>
                        </a:highlight>
                        <a:latin typeface="맑은 고딕" panose="020B0503020000020004" pitchFamily="50" charset="-127"/>
                        <a:ea typeface="맑은 고딕" panose="020B0503020000020004" pitchFamily="50" charset="-127"/>
                        <a:cs typeface="Times New Roman" panose="02020603050405020304" pitchFamily="18" charset="0"/>
                      </a:endParaRPr>
                    </a:p>
                  </a:txBody>
                  <a:tcPr marL="68580" marR="68580" marT="0" marB="0" anchor="ctr"/>
                </a:tc>
                <a:extLst>
                  <a:ext uri="{0D108BD9-81ED-4DB2-BD59-A6C34878D82A}">
                    <a16:rowId xmlns:a16="http://schemas.microsoft.com/office/drawing/2014/main" val="1950773702"/>
                  </a:ext>
                </a:extLst>
              </a:tr>
              <a:tr h="2395988">
                <a:tc>
                  <a:txBody>
                    <a:bodyPr/>
                    <a:lstStyle/>
                    <a:p>
                      <a:pPr algn="ctr" latinLnBrk="0"/>
                      <a:r>
                        <a:rPr lang="en-US" sz="1800" kern="0">
                          <a:effectLst/>
                        </a:rPr>
                        <a:t>II-2/13.4.2</a:t>
                      </a:r>
                      <a:endParaRPr lang="ko-KR" sz="1800" kern="10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8580" marR="68580" marT="0" marB="0" anchor="ctr"/>
                </a:tc>
                <a:tc>
                  <a:txBody>
                    <a:bodyPr/>
                    <a:lstStyle/>
                    <a:p>
                      <a:pPr algn="ctr" latinLnBrk="0"/>
                      <a:r>
                        <a:rPr lang="ko-KR" sz="1800" kern="0">
                          <a:effectLst/>
                        </a:rPr>
                        <a:t>화물선</a:t>
                      </a:r>
                      <a:endParaRPr lang="ko-KR" sz="1800" kern="10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8580" marR="68580" marT="0" marB="0" anchor="ctr"/>
                </a:tc>
                <a:tc>
                  <a:txBody>
                    <a:bodyPr/>
                    <a:lstStyle/>
                    <a:p>
                      <a:pPr marL="342900" lvl="0" indent="-342900" algn="just" latinLnBrk="0">
                        <a:buFont typeface="Wingdings" panose="05000000000000000000" pitchFamily="2" charset="2"/>
                        <a:buChar char=""/>
                      </a:pPr>
                      <a:r>
                        <a:rPr lang="ko-KR" sz="1800" u="sng" kern="0" dirty="0">
                          <a:effectLst/>
                        </a:rPr>
                        <a:t>조타장치용 작동유가 보관되는 조타기실</a:t>
                      </a:r>
                      <a:r>
                        <a:rPr lang="en-US" sz="1800" u="sng" kern="0" dirty="0">
                          <a:effectLst/>
                        </a:rPr>
                        <a:t>;</a:t>
                      </a:r>
                      <a:r>
                        <a:rPr lang="en-US" sz="1800" kern="0" dirty="0">
                          <a:effectLst/>
                        </a:rPr>
                        <a:t> </a:t>
                      </a:r>
                      <a:r>
                        <a:rPr lang="ko-KR" sz="1800" kern="0" dirty="0">
                          <a:effectLst/>
                        </a:rPr>
                        <a:t>및</a:t>
                      </a:r>
                      <a:endParaRPr lang="ko-KR" sz="1800" kern="100" dirty="0">
                        <a:effectLst/>
                      </a:endParaRPr>
                    </a:p>
                    <a:p>
                      <a:pPr marL="199390" indent="-180340" algn="just" latinLnBrk="0"/>
                      <a:r>
                        <a:rPr lang="en-US" sz="1800" kern="0" dirty="0">
                          <a:effectLst/>
                        </a:rPr>
                        <a:t> </a:t>
                      </a:r>
                      <a:endParaRPr lang="ko-KR" sz="1800" kern="100" dirty="0">
                        <a:effectLst/>
                      </a:endParaRPr>
                    </a:p>
                    <a:p>
                      <a:pPr marL="342900" lvl="0" indent="-342900" algn="just" latinLnBrk="0">
                        <a:buFont typeface="Wingdings" panose="05000000000000000000" pitchFamily="2" charset="2"/>
                        <a:buChar char=""/>
                      </a:pPr>
                      <a:r>
                        <a:rPr lang="ko-KR" sz="1800" kern="0" dirty="0">
                          <a:effectLst/>
                        </a:rPr>
                        <a:t>장애물 없이 개방갑판으로의 접근이 제공 및 유지되는 차량구역 및 </a:t>
                      </a:r>
                      <a:r>
                        <a:rPr lang="ko-KR" sz="1800" kern="0" dirty="0" err="1">
                          <a:effectLst/>
                        </a:rPr>
                        <a:t>로로구역</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8580" marR="68580" marT="0" marB="0" anchor="ctr"/>
                </a:tc>
                <a:tc>
                  <a:txBody>
                    <a:bodyPr/>
                    <a:lstStyle/>
                    <a:p>
                      <a:pPr marL="342900" lvl="0" indent="-342900" algn="just" latinLnBrk="0">
                        <a:buFont typeface="Wingdings" panose="05000000000000000000" pitchFamily="2" charset="2"/>
                        <a:buChar char=""/>
                      </a:pPr>
                      <a:r>
                        <a:rPr lang="ko-KR" sz="1800" kern="0" dirty="0">
                          <a:effectLst/>
                          <a:highlight>
                            <a:srgbClr val="FFFFFF"/>
                          </a:highlight>
                        </a:rPr>
                        <a:t>화물구역</a:t>
                      </a:r>
                      <a:r>
                        <a:rPr lang="en-US" sz="1800" kern="0" dirty="0">
                          <a:effectLst/>
                          <a:highlight>
                            <a:srgbClr val="FFFFFF"/>
                          </a:highlight>
                        </a:rPr>
                        <a:t>;</a:t>
                      </a:r>
                      <a:endParaRPr lang="ko-KR" sz="1800" kern="100" dirty="0">
                        <a:effectLst/>
                        <a:highlight>
                          <a:srgbClr val="FFFFFF"/>
                        </a:highlight>
                      </a:endParaRPr>
                    </a:p>
                    <a:p>
                      <a:pPr marL="204470" algn="just" latinLnBrk="0"/>
                      <a:r>
                        <a:rPr lang="en-US" sz="1800" kern="0" dirty="0">
                          <a:effectLst/>
                          <a:highlight>
                            <a:srgbClr val="FFFFFF"/>
                          </a:highlight>
                        </a:rPr>
                        <a:t> </a:t>
                      </a:r>
                      <a:endParaRPr lang="ko-KR" sz="1800" kern="100" dirty="0">
                        <a:effectLst/>
                        <a:highlight>
                          <a:srgbClr val="FFFFFF"/>
                        </a:highlight>
                      </a:endParaRPr>
                    </a:p>
                    <a:p>
                      <a:pPr marL="342900" lvl="0" indent="-342900" algn="just" latinLnBrk="0">
                        <a:buFont typeface="Wingdings" panose="05000000000000000000" pitchFamily="2" charset="2"/>
                        <a:buChar char=""/>
                      </a:pPr>
                      <a:r>
                        <a:rPr lang="ko-KR" sz="1800" kern="0" dirty="0">
                          <a:effectLst/>
                          <a:highlight>
                            <a:srgbClr val="FFFFFF"/>
                          </a:highlight>
                        </a:rPr>
                        <a:t>로커</a:t>
                      </a:r>
                      <a:r>
                        <a:rPr lang="en-US" sz="1800" kern="0" dirty="0">
                          <a:effectLst/>
                          <a:highlight>
                            <a:srgbClr val="FFFFFF"/>
                          </a:highlight>
                        </a:rPr>
                        <a:t>(locker) </a:t>
                      </a:r>
                      <a:r>
                        <a:rPr lang="ko-KR" sz="1800" kern="0" dirty="0">
                          <a:effectLst/>
                          <a:highlight>
                            <a:srgbClr val="FFFFFF"/>
                          </a:highlight>
                        </a:rPr>
                        <a:t>및 </a:t>
                      </a:r>
                      <a:r>
                        <a:rPr lang="ko-KR" sz="1800" kern="0" dirty="0" err="1">
                          <a:effectLst/>
                          <a:highlight>
                            <a:srgbClr val="FFFFFF"/>
                          </a:highlight>
                        </a:rPr>
                        <a:t>저장품실</a:t>
                      </a:r>
                      <a:r>
                        <a:rPr lang="en-US" sz="1800" kern="0" dirty="0">
                          <a:effectLst/>
                          <a:highlight>
                            <a:srgbClr val="FFFFFF"/>
                          </a:highlight>
                        </a:rPr>
                        <a:t>(storerooms);</a:t>
                      </a:r>
                      <a:endParaRPr lang="ko-KR" sz="1800" kern="100" dirty="0">
                        <a:effectLst/>
                        <a:highlight>
                          <a:srgbClr val="FFFFFF"/>
                        </a:highlight>
                      </a:endParaRPr>
                    </a:p>
                    <a:p>
                      <a:pPr marL="204470" algn="just" latinLnBrk="0"/>
                      <a:r>
                        <a:rPr lang="en-US" sz="1800" kern="0" dirty="0">
                          <a:effectLst/>
                          <a:highlight>
                            <a:srgbClr val="FFFFFF"/>
                          </a:highlight>
                        </a:rPr>
                        <a:t> </a:t>
                      </a:r>
                      <a:endParaRPr lang="ko-KR" sz="1800" kern="100" dirty="0">
                        <a:effectLst/>
                        <a:highlight>
                          <a:srgbClr val="FFFFFF"/>
                        </a:highlight>
                      </a:endParaRPr>
                    </a:p>
                    <a:p>
                      <a:pPr marL="342900" lvl="0" indent="-342900" algn="just" latinLnBrk="0">
                        <a:buFont typeface="Wingdings" panose="05000000000000000000" pitchFamily="2" charset="2"/>
                        <a:buChar char=""/>
                      </a:pPr>
                      <a:r>
                        <a:rPr lang="ko-KR" sz="1800" kern="0" dirty="0">
                          <a:effectLst/>
                          <a:highlight>
                            <a:srgbClr val="FFFFFF"/>
                          </a:highlight>
                        </a:rPr>
                        <a:t>화물 </a:t>
                      </a:r>
                      <a:r>
                        <a:rPr lang="ko-KR" sz="1800" kern="0" dirty="0" err="1">
                          <a:effectLst/>
                          <a:highlight>
                            <a:srgbClr val="FFFFFF"/>
                          </a:highlight>
                        </a:rPr>
                        <a:t>펌프룸</a:t>
                      </a:r>
                      <a:r>
                        <a:rPr lang="en-US" sz="1800" kern="0" dirty="0">
                          <a:effectLst/>
                          <a:highlight>
                            <a:srgbClr val="FFFFFF"/>
                          </a:highlight>
                        </a:rPr>
                        <a:t>; </a:t>
                      </a:r>
                      <a:r>
                        <a:rPr lang="ko-KR" sz="1800" kern="0" dirty="0">
                          <a:effectLst/>
                          <a:highlight>
                            <a:srgbClr val="FFFFFF"/>
                          </a:highlight>
                        </a:rPr>
                        <a:t>및</a:t>
                      </a:r>
                      <a:endParaRPr lang="ko-KR" sz="1800" kern="100" dirty="0">
                        <a:effectLst/>
                        <a:highlight>
                          <a:srgbClr val="FFFFFF"/>
                        </a:highlight>
                      </a:endParaRPr>
                    </a:p>
                    <a:p>
                      <a:pPr marL="204470" algn="just" latinLnBrk="0"/>
                      <a:r>
                        <a:rPr lang="en-US" sz="1800" kern="0" dirty="0">
                          <a:effectLst/>
                          <a:highlight>
                            <a:srgbClr val="FFFFFF"/>
                          </a:highlight>
                        </a:rPr>
                        <a:t> </a:t>
                      </a:r>
                      <a:endParaRPr lang="ko-KR" sz="1800" kern="100" dirty="0">
                        <a:effectLst/>
                        <a:highlight>
                          <a:srgbClr val="FFFFFF"/>
                        </a:highlight>
                      </a:endParaRPr>
                    </a:p>
                    <a:p>
                      <a:pPr marL="342900" lvl="0" indent="-342900" algn="just" latinLnBrk="0">
                        <a:buFont typeface="Wingdings" panose="05000000000000000000" pitchFamily="2" charset="2"/>
                        <a:buChar char=""/>
                      </a:pPr>
                      <a:r>
                        <a:rPr lang="ko-KR" sz="1800" kern="0" dirty="0">
                          <a:effectLst/>
                          <a:highlight>
                            <a:srgbClr val="FFFFFF"/>
                          </a:highlight>
                        </a:rPr>
                        <a:t>가연성 액체를 보관하는 구역</a:t>
                      </a:r>
                      <a:endParaRPr lang="ko-KR" sz="1800" kern="100" dirty="0">
                        <a:effectLst/>
                        <a:highlight>
                          <a:srgbClr val="FFFFFF"/>
                        </a:highlight>
                        <a:latin typeface="맑은 고딕" panose="020B0503020000020004" pitchFamily="50" charset="-127"/>
                        <a:ea typeface="맑은 고딕" panose="020B0503020000020004" pitchFamily="50" charset="-127"/>
                        <a:cs typeface="Times New Roman" panose="02020603050405020304" pitchFamily="18" charset="0"/>
                      </a:endParaRPr>
                    </a:p>
                  </a:txBody>
                  <a:tcPr marL="68580" marR="68580" marT="0" marB="0" anchor="ctr"/>
                </a:tc>
                <a:extLst>
                  <a:ext uri="{0D108BD9-81ED-4DB2-BD59-A6C34878D82A}">
                    <a16:rowId xmlns:a16="http://schemas.microsoft.com/office/drawing/2014/main" val="1856472597"/>
                  </a:ext>
                </a:extLst>
              </a:tr>
            </a:tbl>
          </a:graphicData>
        </a:graphic>
      </p:graphicFrame>
      <p:sp>
        <p:nvSpPr>
          <p:cNvPr id="4" name="타원 3">
            <a:extLst>
              <a:ext uri="{FF2B5EF4-FFF2-40B4-BE49-F238E27FC236}">
                <a16:creationId xmlns:a16="http://schemas.microsoft.com/office/drawing/2014/main" id="{4419E598-FC08-B43B-865C-D7B0E7EB8ABA}"/>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33463324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F09AC64-1A0C-B0D2-0E34-A666DFA561E8}"/>
              </a:ext>
            </a:extLst>
          </p:cNvPr>
          <p:cNvSpPr txBox="1"/>
          <p:nvPr/>
        </p:nvSpPr>
        <p:spPr>
          <a:xfrm>
            <a:off x="1861478" y="1443841"/>
            <a:ext cx="6520523" cy="3970318"/>
          </a:xfrm>
          <a:prstGeom prst="rect">
            <a:avLst/>
          </a:prstGeom>
          <a:noFill/>
        </p:spPr>
        <p:txBody>
          <a:bodyPr wrap="square" rtlCol="0">
            <a:spAutoFit/>
          </a:bodyPr>
          <a:lstStyle/>
          <a:p>
            <a:pPr marL="742950" indent="-742950">
              <a:buAutoNum type="arabicPeriod"/>
            </a:pPr>
            <a:r>
              <a:rPr lang="ko-KR" altLang="en-US" sz="2800" dirty="0">
                <a:solidFill>
                  <a:schemeClr val="bg2">
                    <a:lumMod val="90000"/>
                  </a:schemeClr>
                </a:solidFill>
                <a:latin typeface="+mn-ea"/>
              </a:rPr>
              <a:t>결과요약</a:t>
            </a:r>
            <a:endParaRPr lang="en-US" altLang="ko-KR" sz="2800" dirty="0">
              <a:solidFill>
                <a:schemeClr val="bg2">
                  <a:lumMod val="90000"/>
                </a:schemeClr>
              </a:solidFill>
              <a:latin typeface="+mn-ea"/>
            </a:endParaRPr>
          </a:p>
          <a:p>
            <a:pPr marL="742950" indent="-742950">
              <a:buAutoNum type="arabicPeriod"/>
            </a:pPr>
            <a:endParaRPr lang="en-US" altLang="ko-KR" sz="2800" dirty="0">
              <a:latin typeface="+mn-ea"/>
            </a:endParaRPr>
          </a:p>
          <a:p>
            <a:pPr marL="742950" indent="-742950">
              <a:buAutoNum type="arabicPeriod"/>
            </a:pPr>
            <a:r>
              <a:rPr lang="ko-KR" altLang="en-US" sz="2800" dirty="0">
                <a:solidFill>
                  <a:schemeClr val="bg2">
                    <a:lumMod val="90000"/>
                  </a:schemeClr>
                </a:solidFill>
                <a:latin typeface="+mn-ea"/>
              </a:rPr>
              <a:t>강제협약 개정사항의 채택</a:t>
            </a:r>
            <a:endParaRPr lang="en-US" altLang="ko-KR" sz="2800" dirty="0">
              <a:solidFill>
                <a:schemeClr val="bg2">
                  <a:lumMod val="90000"/>
                </a:schemeClr>
              </a:solidFill>
              <a:latin typeface="+mn-ea"/>
            </a:endParaRPr>
          </a:p>
          <a:p>
            <a:pPr marL="742950" indent="-742950">
              <a:buAutoNum type="arabicPeriod"/>
            </a:pPr>
            <a:endParaRPr lang="en-US" altLang="ko-KR" sz="2800" dirty="0">
              <a:solidFill>
                <a:schemeClr val="bg2">
                  <a:lumMod val="90000"/>
                </a:schemeClr>
              </a:solidFill>
              <a:latin typeface="+mn-ea"/>
            </a:endParaRPr>
          </a:p>
          <a:p>
            <a:pPr marL="742950" indent="-742950">
              <a:buAutoNum type="arabicPeriod"/>
            </a:pPr>
            <a:r>
              <a:rPr lang="ko-KR" altLang="en-US" sz="2800" dirty="0">
                <a:solidFill>
                  <a:schemeClr val="bg2">
                    <a:lumMod val="90000"/>
                  </a:schemeClr>
                </a:solidFill>
                <a:latin typeface="+mn-ea"/>
              </a:rPr>
              <a:t>지침서 </a:t>
            </a:r>
            <a:r>
              <a:rPr lang="ko-KR" altLang="en-US" sz="2800" dirty="0">
                <a:solidFill>
                  <a:schemeClr val="bg2">
                    <a:lumMod val="90000"/>
                  </a:schemeClr>
                </a:solidFill>
                <a:latin typeface="+mn-ea"/>
                <a:sym typeface="Wingdings" panose="05000000000000000000" pitchFamily="2" charset="2"/>
              </a:rPr>
              <a:t> </a:t>
            </a:r>
            <a:r>
              <a:rPr lang="ko-KR" altLang="en-US" sz="2800" dirty="0">
                <a:solidFill>
                  <a:schemeClr val="bg2">
                    <a:lumMod val="90000"/>
                  </a:schemeClr>
                </a:solidFill>
                <a:latin typeface="+mn-ea"/>
              </a:rPr>
              <a:t>권고 </a:t>
            </a:r>
            <a:r>
              <a:rPr lang="ko-KR" altLang="en-US" sz="2800" dirty="0">
                <a:solidFill>
                  <a:schemeClr val="bg2">
                    <a:lumMod val="90000"/>
                  </a:schemeClr>
                </a:solidFill>
                <a:latin typeface="+mn-ea"/>
                <a:sym typeface="Wingdings" panose="05000000000000000000" pitchFamily="2" charset="2"/>
              </a:rPr>
              <a:t> </a:t>
            </a:r>
            <a:r>
              <a:rPr lang="ko-KR" altLang="en-US" sz="2800" dirty="0">
                <a:solidFill>
                  <a:schemeClr val="bg2">
                    <a:lumMod val="90000"/>
                  </a:schemeClr>
                </a:solidFill>
                <a:latin typeface="+mn-ea"/>
              </a:rPr>
              <a:t>통일해석 </a:t>
            </a:r>
            <a:r>
              <a:rPr lang="en-US" altLang="ko-KR" sz="2800" dirty="0">
                <a:solidFill>
                  <a:schemeClr val="bg2">
                    <a:lumMod val="90000"/>
                  </a:schemeClr>
                </a:solidFill>
                <a:latin typeface="+mn-ea"/>
              </a:rPr>
              <a:t> </a:t>
            </a:r>
          </a:p>
          <a:p>
            <a:pPr marL="742950" indent="-742950">
              <a:buAutoNum type="arabicPeriod"/>
            </a:pPr>
            <a:endParaRPr lang="en-US" altLang="ko-KR" sz="2800" dirty="0">
              <a:solidFill>
                <a:schemeClr val="bg2">
                  <a:lumMod val="90000"/>
                </a:schemeClr>
              </a:solidFill>
              <a:latin typeface="+mn-ea"/>
            </a:endParaRPr>
          </a:p>
          <a:p>
            <a:pPr marL="742950" indent="-742950">
              <a:buAutoNum type="arabicPeriod"/>
            </a:pPr>
            <a:r>
              <a:rPr lang="ko-KR" altLang="en-US" sz="2800" dirty="0">
                <a:latin typeface="+mn-ea"/>
              </a:rPr>
              <a:t>차기회의 시 채택예정인 강제협약</a:t>
            </a:r>
            <a:endParaRPr lang="en-US" altLang="ko-KR" sz="2800" dirty="0">
              <a:latin typeface="+mn-ea"/>
            </a:endParaRPr>
          </a:p>
          <a:p>
            <a:pPr marL="742950" indent="-742950">
              <a:buAutoNum type="arabicPeriod"/>
            </a:pPr>
            <a:endParaRPr lang="en-US" altLang="ko-KR" sz="2800" dirty="0">
              <a:solidFill>
                <a:schemeClr val="bg2">
                  <a:lumMod val="90000"/>
                </a:schemeClr>
              </a:solidFill>
              <a:latin typeface="+mn-ea"/>
            </a:endParaRPr>
          </a:p>
          <a:p>
            <a:pPr marL="742950" indent="-742950">
              <a:buAutoNum type="arabicPeriod"/>
            </a:pPr>
            <a:r>
              <a:rPr lang="ko-KR" altLang="en-US" sz="2800" dirty="0">
                <a:solidFill>
                  <a:schemeClr val="bg2">
                    <a:lumMod val="90000"/>
                  </a:schemeClr>
                </a:solidFill>
                <a:latin typeface="+mn-ea"/>
              </a:rPr>
              <a:t>기타사항</a:t>
            </a:r>
            <a:endParaRPr lang="en-US" altLang="ko-KR" sz="2800" dirty="0">
              <a:solidFill>
                <a:schemeClr val="bg2">
                  <a:lumMod val="90000"/>
                </a:schemeClr>
              </a:solidFill>
              <a:latin typeface="+mn-ea"/>
            </a:endParaRPr>
          </a:p>
        </p:txBody>
      </p:sp>
      <p:cxnSp>
        <p:nvCxnSpPr>
          <p:cNvPr id="2" name="직선 연결선 1">
            <a:extLst>
              <a:ext uri="{FF2B5EF4-FFF2-40B4-BE49-F238E27FC236}">
                <a16:creationId xmlns:a16="http://schemas.microsoft.com/office/drawing/2014/main" id="{EB3DFF26-95F8-D046-6D8E-5079BF6196A0}"/>
              </a:ext>
            </a:extLst>
          </p:cNvPr>
          <p:cNvCxnSpPr>
            <a:cxnSpLocks/>
          </p:cNvCxnSpPr>
          <p:nvPr/>
        </p:nvCxnSpPr>
        <p:spPr>
          <a:xfrm flipV="1">
            <a:off x="1111843" y="1553307"/>
            <a:ext cx="0" cy="3751385"/>
          </a:xfrm>
          <a:prstGeom prst="line">
            <a:avLst/>
          </a:prstGeom>
          <a:ln w="762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55726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8891340" cy="646331"/>
          </a:xfrm>
          <a:prstGeom prst="rect">
            <a:avLst/>
          </a:prstGeom>
          <a:noFill/>
        </p:spPr>
        <p:txBody>
          <a:bodyPr wrap="square" rtlCol="0">
            <a:spAutoFit/>
          </a:bodyPr>
          <a:lstStyle/>
          <a:p>
            <a:r>
              <a:rPr lang="en-US" altLang="ko-KR" sz="3600" dirty="0"/>
              <a:t>IGF</a:t>
            </a:r>
            <a:r>
              <a:rPr lang="ko-KR" altLang="en-US" sz="3600" dirty="0"/>
              <a:t> </a:t>
            </a:r>
            <a:r>
              <a:rPr lang="en-US" altLang="ko-KR" sz="3600" dirty="0"/>
              <a:t>Code</a:t>
            </a:r>
            <a:r>
              <a:rPr lang="ko-KR" altLang="en-US" sz="3600" dirty="0"/>
              <a:t>의 주요 개정안</a:t>
            </a:r>
            <a:endParaRPr lang="ko-KR" altLang="en-US" sz="3600" dirty="0">
              <a:solidFill>
                <a:srgbClr val="FF0000"/>
              </a:solidFill>
            </a:endParaRPr>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10477992" cy="461665"/>
          </a:xfrm>
          <a:prstGeom prst="rect">
            <a:avLst/>
          </a:prstGeom>
          <a:noFill/>
        </p:spPr>
        <p:txBody>
          <a:bodyPr wrap="square" rtlCol="0">
            <a:spAutoFit/>
          </a:bodyPr>
          <a:lstStyle/>
          <a:p>
            <a:r>
              <a:rPr lang="ko-KR" altLang="en-US" sz="2400" dirty="0">
                <a:solidFill>
                  <a:schemeClr val="tx2">
                    <a:lumMod val="60000"/>
                    <a:lumOff val="40000"/>
                  </a:schemeClr>
                </a:solidFill>
              </a:rPr>
              <a:t>연료탱크의 </a:t>
            </a:r>
            <a:r>
              <a:rPr lang="en-US" altLang="ko-KR" sz="2400" dirty="0">
                <a:solidFill>
                  <a:schemeClr val="tx2">
                    <a:lumMod val="60000"/>
                    <a:lumOff val="40000"/>
                  </a:schemeClr>
                </a:solidFill>
              </a:rPr>
              <a:t>Suction Well</a:t>
            </a:r>
            <a:endParaRPr lang="ko-KR" altLang="en-US" sz="2400" dirty="0">
              <a:solidFill>
                <a:schemeClr val="tx2">
                  <a:lumMod val="60000"/>
                  <a:lumOff val="40000"/>
                </a:schemeClr>
              </a:solidFill>
            </a:endParaRPr>
          </a:p>
        </p:txBody>
      </p:sp>
      <p:sp>
        <p:nvSpPr>
          <p:cNvPr id="4" name="TextBox 3">
            <a:extLst>
              <a:ext uri="{FF2B5EF4-FFF2-40B4-BE49-F238E27FC236}">
                <a16:creationId xmlns:a16="http://schemas.microsoft.com/office/drawing/2014/main" id="{ABFE9500-E299-C7A2-1CF2-C8D880ACFC49}"/>
              </a:ext>
            </a:extLst>
          </p:cNvPr>
          <p:cNvSpPr txBox="1"/>
          <p:nvPr/>
        </p:nvSpPr>
        <p:spPr>
          <a:xfrm>
            <a:off x="478497" y="1596096"/>
            <a:ext cx="6254812" cy="3693319"/>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개정안</a:t>
            </a:r>
            <a:r>
              <a:rPr lang="en-US" altLang="ko-KR" sz="1800" b="1" kern="0" dirty="0">
                <a:effectLst/>
                <a:latin typeface="+mj-ea"/>
                <a:ea typeface="+mj-ea"/>
                <a:cs typeface="굴림" panose="020B0600000101010101" pitchFamily="50" charset="-127"/>
              </a:rPr>
              <a:t>) </a:t>
            </a:r>
            <a:r>
              <a:rPr lang="ko-KR" altLang="en-US" sz="1800" kern="0" dirty="0" err="1">
                <a:effectLst/>
                <a:latin typeface="+mj-ea"/>
                <a:ea typeface="+mj-ea"/>
                <a:cs typeface="굴림" panose="020B0600000101010101" pitchFamily="50" charset="-127"/>
              </a:rPr>
              <a:t>현존선</a:t>
            </a:r>
            <a:r>
              <a:rPr lang="ko-KR" altLang="en-US" sz="1800" kern="0" dirty="0">
                <a:effectLst/>
                <a:latin typeface="+mj-ea"/>
                <a:ea typeface="+mj-ea"/>
                <a:cs typeface="굴림" panose="020B0600000101010101" pitchFamily="50" charset="-127"/>
              </a:rPr>
              <a:t> 및 신조선 모두에 있어 선박 </a:t>
            </a:r>
            <a:r>
              <a:rPr lang="ko-KR" altLang="en-US" sz="1800" kern="0" dirty="0" err="1">
                <a:effectLst/>
                <a:latin typeface="+mj-ea"/>
                <a:ea typeface="+mj-ea"/>
                <a:cs typeface="굴림" panose="020B0600000101010101" pitchFamily="50" charset="-127"/>
              </a:rPr>
              <a:t>이중저를</a:t>
            </a:r>
            <a:r>
              <a:rPr lang="ko-KR" altLang="en-US" sz="1800" kern="0" dirty="0">
                <a:effectLst/>
                <a:latin typeface="+mj-ea"/>
                <a:ea typeface="+mj-ea"/>
                <a:cs typeface="굴림" panose="020B0600000101010101" pitchFamily="50" charset="-127"/>
              </a:rPr>
              <a:t> 관통하는 </a:t>
            </a:r>
            <a:r>
              <a:rPr lang="ko-KR" altLang="en-US" sz="1800" kern="0" dirty="0" err="1">
                <a:effectLst/>
                <a:latin typeface="+mj-ea"/>
                <a:ea typeface="+mj-ea"/>
                <a:cs typeface="굴림" panose="020B0600000101010101" pitchFamily="50" charset="-127"/>
              </a:rPr>
              <a:t>흡입웰이</a:t>
            </a:r>
            <a:r>
              <a:rPr lang="ko-KR" altLang="en-US" sz="1800" kern="0" dirty="0">
                <a:effectLst/>
                <a:latin typeface="+mj-ea"/>
                <a:ea typeface="+mj-ea"/>
                <a:cs typeface="굴림" panose="020B0600000101010101" pitchFamily="50" charset="-127"/>
              </a:rPr>
              <a:t> </a:t>
            </a:r>
            <a:r>
              <a:rPr lang="en-US" altLang="ko-KR" sz="1800" kern="0" dirty="0">
                <a:effectLst/>
                <a:latin typeface="+mj-ea"/>
                <a:ea typeface="+mj-ea"/>
                <a:cs typeface="굴림" panose="020B0600000101010101" pitchFamily="50" charset="-127"/>
              </a:rPr>
              <a:t>IGF </a:t>
            </a:r>
            <a:r>
              <a:rPr lang="ko-KR" altLang="en-US" sz="1800" kern="0" dirty="0">
                <a:effectLst/>
                <a:latin typeface="+mj-ea"/>
                <a:ea typeface="+mj-ea"/>
                <a:cs typeface="굴림" panose="020B0600000101010101" pitchFamily="50" charset="-127"/>
              </a:rPr>
              <a:t>연료탱크에 허용될 수 있음을 명시함</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주요내용</a:t>
            </a:r>
            <a:r>
              <a:rPr lang="en-US" altLang="ko-KR" sz="1800" b="1" kern="0" dirty="0">
                <a:effectLst/>
                <a:latin typeface="+mj-ea"/>
                <a:ea typeface="+mj-ea"/>
                <a:cs typeface="굴림" panose="020B0600000101010101" pitchFamily="50" charset="-127"/>
              </a:rPr>
              <a:t>) </a:t>
            </a:r>
            <a:r>
              <a:rPr lang="ko-KR" altLang="en-US" sz="1800" kern="0" dirty="0" err="1">
                <a:effectLst/>
                <a:latin typeface="+mj-ea"/>
                <a:ea typeface="+mj-ea"/>
                <a:cs typeface="굴림" panose="020B0600000101010101" pitchFamily="50" charset="-127"/>
              </a:rPr>
              <a:t>연료격납장치의</a:t>
            </a:r>
            <a:r>
              <a:rPr lang="ko-KR" altLang="en-US" sz="1800" kern="0" dirty="0">
                <a:effectLst/>
                <a:latin typeface="+mj-ea"/>
                <a:ea typeface="+mj-ea"/>
                <a:cs typeface="굴림" panose="020B0600000101010101" pitchFamily="50" charset="-127"/>
              </a:rPr>
              <a:t> </a:t>
            </a:r>
            <a:r>
              <a:rPr lang="ko-KR" altLang="en-US" sz="1800" kern="0" dirty="0" err="1">
                <a:effectLst/>
                <a:latin typeface="+mj-ea"/>
                <a:ea typeface="+mj-ea"/>
                <a:cs typeface="굴림" panose="020B0600000101010101" pitchFamily="50" charset="-127"/>
              </a:rPr>
              <a:t>흡입웰</a:t>
            </a:r>
            <a:r>
              <a:rPr lang="en-US" altLang="ko-KR" sz="1800" kern="0" dirty="0">
                <a:effectLst/>
                <a:latin typeface="+mj-ea"/>
                <a:ea typeface="+mj-ea"/>
                <a:cs typeface="굴림" panose="020B0600000101010101" pitchFamily="50" charset="-127"/>
              </a:rPr>
              <a:t>(suction well)</a:t>
            </a:r>
            <a:r>
              <a:rPr lang="ko-KR" altLang="en-US" sz="1800" kern="0" dirty="0">
                <a:effectLst/>
                <a:latin typeface="+mj-ea"/>
                <a:ea typeface="+mj-ea"/>
                <a:cs typeface="굴림" panose="020B0600000101010101" pitchFamily="50" charset="-127"/>
              </a:rPr>
              <a:t>은 </a:t>
            </a:r>
            <a:r>
              <a:rPr lang="ko-KR" altLang="en-US" sz="1800" kern="0" dirty="0" err="1">
                <a:effectLst/>
                <a:latin typeface="+mj-ea"/>
                <a:ea typeface="+mj-ea"/>
                <a:cs typeface="굴림" panose="020B0600000101010101" pitchFamily="50" charset="-127"/>
              </a:rPr>
              <a:t>이중저</a:t>
            </a:r>
            <a:r>
              <a:rPr lang="ko-KR" altLang="en-US" sz="1800" kern="0" dirty="0">
                <a:effectLst/>
                <a:latin typeface="+mj-ea"/>
                <a:ea typeface="+mj-ea"/>
                <a:cs typeface="굴림" panose="020B0600000101010101" pitchFamily="50" charset="-127"/>
              </a:rPr>
              <a:t> 깊이의 </a:t>
            </a:r>
            <a:r>
              <a:rPr lang="en-US" altLang="ko-KR" sz="1800" kern="0" dirty="0">
                <a:effectLst/>
                <a:latin typeface="+mj-ea"/>
                <a:ea typeface="+mj-ea"/>
                <a:cs typeface="굴림" panose="020B0600000101010101" pitchFamily="50" charset="-127"/>
              </a:rPr>
              <a:t>25% </a:t>
            </a:r>
            <a:r>
              <a:rPr lang="ko-KR" altLang="en-US" sz="1800" kern="0" dirty="0">
                <a:effectLst/>
                <a:latin typeface="+mj-ea"/>
                <a:ea typeface="+mj-ea"/>
                <a:cs typeface="굴림" panose="020B0600000101010101" pitchFamily="50" charset="-127"/>
              </a:rPr>
              <a:t>또는 </a:t>
            </a:r>
            <a:r>
              <a:rPr lang="en-US" altLang="ko-KR" sz="1800" kern="0" dirty="0">
                <a:effectLst/>
                <a:latin typeface="+mj-ea"/>
                <a:ea typeface="+mj-ea"/>
                <a:cs typeface="굴림" panose="020B0600000101010101" pitchFamily="50" charset="-127"/>
              </a:rPr>
              <a:t>350mm </a:t>
            </a:r>
            <a:r>
              <a:rPr lang="ko-KR" altLang="en-US" sz="1800" kern="0" dirty="0">
                <a:effectLst/>
                <a:latin typeface="+mj-ea"/>
                <a:ea typeface="+mj-ea"/>
                <a:cs typeface="굴림" panose="020B0600000101010101" pitchFamily="50" charset="-127"/>
              </a:rPr>
              <a:t>중 더 작은 값의 한도 내에서 </a:t>
            </a:r>
            <a:r>
              <a:rPr lang="ko-KR" altLang="en-US" sz="1800" kern="0" dirty="0" err="1">
                <a:effectLst/>
                <a:latin typeface="+mj-ea"/>
                <a:ea typeface="+mj-ea"/>
                <a:cs typeface="굴림" panose="020B0600000101010101" pitchFamily="50" charset="-127"/>
              </a:rPr>
              <a:t>이중저</a:t>
            </a:r>
            <a:r>
              <a:rPr lang="ko-KR" altLang="en-US" sz="1800" kern="0" dirty="0">
                <a:effectLst/>
                <a:latin typeface="+mj-ea"/>
                <a:ea typeface="+mj-ea"/>
                <a:cs typeface="굴림" panose="020B0600000101010101" pitchFamily="50" charset="-127"/>
              </a:rPr>
              <a:t> 하부로 돌출될 수 있도록 허용</a:t>
            </a: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b="1" kern="0" dirty="0">
                <a:latin typeface="+mj-ea"/>
                <a:ea typeface="+mj-ea"/>
                <a:cs typeface="굴림" panose="020B0600000101010101" pitchFamily="50" charset="-127"/>
              </a:rPr>
              <a:t>(</a:t>
            </a:r>
            <a:r>
              <a:rPr lang="ko-KR" altLang="en-US" b="1" kern="0" dirty="0">
                <a:latin typeface="+mj-ea"/>
                <a:ea typeface="+mj-ea"/>
                <a:cs typeface="굴림" panose="020B0600000101010101" pitchFamily="50" charset="-127"/>
              </a:rPr>
              <a:t>특이사항</a:t>
            </a:r>
            <a:r>
              <a:rPr lang="en-US" altLang="ko-KR" b="1" kern="0" dirty="0">
                <a:latin typeface="+mj-ea"/>
                <a:ea typeface="+mj-ea"/>
                <a:cs typeface="굴림" panose="020B0600000101010101" pitchFamily="50" charset="-127"/>
              </a:rPr>
              <a:t>) </a:t>
            </a:r>
            <a:r>
              <a:rPr lang="ko-KR" altLang="en-US" kern="0" dirty="0" err="1">
                <a:latin typeface="+mj-ea"/>
                <a:ea typeface="+mj-ea"/>
                <a:cs typeface="굴림" panose="020B0600000101010101" pitchFamily="50" charset="-127"/>
              </a:rPr>
              <a:t>한국선급은</a:t>
            </a:r>
            <a:r>
              <a:rPr lang="ko-KR" altLang="en-US" b="1" kern="0" dirty="0">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국내 조선소들의 애로사항을 해결하기 위해 </a:t>
            </a:r>
            <a:r>
              <a:rPr lang="en-US" altLang="ko-KR" sz="1800" kern="0" dirty="0">
                <a:effectLst/>
                <a:latin typeface="+mj-ea"/>
                <a:ea typeface="+mj-ea"/>
                <a:cs typeface="굴림" panose="020B0600000101010101" pitchFamily="50" charset="-127"/>
              </a:rPr>
              <a:t>CCC 9/3/5 (</a:t>
            </a:r>
            <a:r>
              <a:rPr lang="ko-KR" altLang="en-US" sz="1800" kern="0" dirty="0">
                <a:effectLst/>
                <a:latin typeface="+mj-ea"/>
                <a:ea typeface="+mj-ea"/>
                <a:cs typeface="굴림" panose="020B0600000101010101" pitchFamily="50" charset="-127"/>
              </a:rPr>
              <a:t>대한민국</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문서를 통해 동 건을 </a:t>
            </a:r>
            <a:r>
              <a:rPr lang="en-US" altLang="ko-KR" sz="1800" kern="0" dirty="0">
                <a:effectLst/>
                <a:latin typeface="+mj-ea"/>
                <a:ea typeface="+mj-ea"/>
                <a:cs typeface="굴림" panose="020B0600000101010101" pitchFamily="50" charset="-127"/>
              </a:rPr>
              <a:t>IMO</a:t>
            </a:r>
            <a:r>
              <a:rPr lang="ko-KR" altLang="en-US" sz="1800" kern="0" dirty="0">
                <a:effectLst/>
                <a:latin typeface="+mj-ea"/>
                <a:ea typeface="+mj-ea"/>
                <a:cs typeface="굴림" panose="020B0600000101010101" pitchFamily="50" charset="-127"/>
              </a:rPr>
              <a:t>로 제안</a:t>
            </a: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예상발효일</a:t>
            </a:r>
            <a:r>
              <a:rPr lang="en-US" altLang="ko-KR" sz="1800" b="1" kern="0" dirty="0">
                <a:effectLst/>
                <a:latin typeface="+mj-ea"/>
                <a:ea typeface="+mj-ea"/>
                <a:cs typeface="굴림" panose="020B0600000101010101" pitchFamily="50" charset="-127"/>
              </a:rPr>
              <a:t>) </a:t>
            </a:r>
            <a:r>
              <a:rPr lang="en-US" altLang="ko-KR" sz="1800" kern="0" dirty="0">
                <a:effectLst/>
                <a:latin typeface="+mj-ea"/>
                <a:ea typeface="+mj-ea"/>
                <a:cs typeface="굴림" panose="020B0600000101010101" pitchFamily="50" charset="-127"/>
              </a:rPr>
              <a:t>2028.1.1</a:t>
            </a:r>
          </a:p>
        </p:txBody>
      </p:sp>
      <p:pic>
        <p:nvPicPr>
          <p:cNvPr id="5" name="그림 4">
            <a:extLst>
              <a:ext uri="{FF2B5EF4-FFF2-40B4-BE49-F238E27FC236}">
                <a16:creationId xmlns:a16="http://schemas.microsoft.com/office/drawing/2014/main" id="{4C38DEB6-8A3C-4A20-122E-465E8CFCAD5C}"/>
              </a:ext>
            </a:extLst>
          </p:cNvPr>
          <p:cNvPicPr>
            <a:picLocks noChangeAspect="1"/>
          </p:cNvPicPr>
          <p:nvPr/>
        </p:nvPicPr>
        <p:blipFill>
          <a:blip r:embed="rId3">
            <a:clrChange>
              <a:clrFrom>
                <a:srgbClr val="FFFFFF"/>
              </a:clrFrom>
              <a:clrTo>
                <a:srgbClr val="FFFFFF">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44832" y="1386632"/>
            <a:ext cx="4467829" cy="3558248"/>
          </a:xfrm>
          <a:prstGeom prst="rect">
            <a:avLst/>
          </a:prstGeom>
        </p:spPr>
      </p:pic>
      <p:sp>
        <p:nvSpPr>
          <p:cNvPr id="2" name="타원 1">
            <a:extLst>
              <a:ext uri="{FF2B5EF4-FFF2-40B4-BE49-F238E27FC236}">
                <a16:creationId xmlns:a16="http://schemas.microsoft.com/office/drawing/2014/main" id="{36B4390D-260F-9BEF-AE44-1882434BF4A2}"/>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26320603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8891340" cy="646331"/>
          </a:xfrm>
          <a:prstGeom prst="rect">
            <a:avLst/>
          </a:prstGeom>
          <a:noFill/>
        </p:spPr>
        <p:txBody>
          <a:bodyPr wrap="square" rtlCol="0">
            <a:spAutoFit/>
          </a:bodyPr>
          <a:lstStyle/>
          <a:p>
            <a:r>
              <a:rPr lang="en-US" altLang="ko-KR" sz="3600" dirty="0"/>
              <a:t>IGC</a:t>
            </a:r>
            <a:r>
              <a:rPr lang="ko-KR" altLang="en-US" sz="3600" dirty="0"/>
              <a:t> </a:t>
            </a:r>
            <a:r>
              <a:rPr lang="en-US" altLang="ko-KR" sz="3600" dirty="0"/>
              <a:t>Code</a:t>
            </a:r>
            <a:r>
              <a:rPr lang="ko-KR" altLang="en-US" sz="3600" dirty="0"/>
              <a:t>의 주요 개정안</a:t>
            </a:r>
            <a:endParaRPr lang="ko-KR" altLang="en-US" sz="3600" dirty="0">
              <a:solidFill>
                <a:srgbClr val="FF0000"/>
              </a:solidFill>
            </a:endParaRPr>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10477992" cy="461665"/>
          </a:xfrm>
          <a:prstGeom prst="rect">
            <a:avLst/>
          </a:prstGeom>
          <a:noFill/>
        </p:spPr>
        <p:txBody>
          <a:bodyPr wrap="square" rtlCol="0">
            <a:spAutoFit/>
          </a:bodyPr>
          <a:lstStyle/>
          <a:p>
            <a:r>
              <a:rPr lang="ko-KR" altLang="en-US" sz="2400" dirty="0">
                <a:solidFill>
                  <a:schemeClr val="tx2">
                    <a:lumMod val="60000"/>
                    <a:lumOff val="40000"/>
                  </a:schemeClr>
                </a:solidFill>
              </a:rPr>
              <a:t>독성화물의 연료사용 </a:t>
            </a:r>
            <a:r>
              <a:rPr lang="en-US" altLang="ko-KR" sz="2400" dirty="0">
                <a:solidFill>
                  <a:schemeClr val="tx2">
                    <a:lumMod val="60000"/>
                    <a:lumOff val="40000"/>
                  </a:schemeClr>
                </a:solidFill>
              </a:rPr>
              <a:t>(Ammonia)</a:t>
            </a:r>
            <a:endParaRPr lang="ko-KR" altLang="en-US" sz="2400" dirty="0">
              <a:solidFill>
                <a:schemeClr val="tx2">
                  <a:lumMod val="60000"/>
                  <a:lumOff val="40000"/>
                </a:schemeClr>
              </a:solidFill>
            </a:endParaRPr>
          </a:p>
        </p:txBody>
      </p:sp>
      <p:sp>
        <p:nvSpPr>
          <p:cNvPr id="4" name="TextBox 3">
            <a:extLst>
              <a:ext uri="{FF2B5EF4-FFF2-40B4-BE49-F238E27FC236}">
                <a16:creationId xmlns:a16="http://schemas.microsoft.com/office/drawing/2014/main" id="{ABFE9500-E299-C7A2-1CF2-C8D880ACFC49}"/>
              </a:ext>
            </a:extLst>
          </p:cNvPr>
          <p:cNvSpPr txBox="1"/>
          <p:nvPr/>
        </p:nvSpPr>
        <p:spPr>
          <a:xfrm>
            <a:off x="467348" y="1675246"/>
            <a:ext cx="5628652" cy="2031325"/>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개정안</a:t>
            </a:r>
            <a:r>
              <a:rPr lang="en-US" altLang="ko-KR" sz="1800" b="1" kern="0" dirty="0">
                <a:effectLst/>
                <a:latin typeface="+mj-ea"/>
                <a:ea typeface="+mj-ea"/>
                <a:cs typeface="굴림" panose="020B0600000101010101" pitchFamily="50" charset="-127"/>
              </a:rPr>
              <a:t>) </a:t>
            </a:r>
            <a:r>
              <a:rPr lang="en-US" altLang="ko-KR" sz="1800" kern="0" dirty="0">
                <a:effectLst/>
                <a:latin typeface="+mj-ea"/>
                <a:ea typeface="+mj-ea"/>
                <a:cs typeface="굴림" panose="020B0600000101010101" pitchFamily="50" charset="-127"/>
              </a:rPr>
              <a:t>Type 2G/2PG </a:t>
            </a:r>
            <a:r>
              <a:rPr lang="ko-KR" altLang="en-US" sz="1800" kern="0" dirty="0">
                <a:effectLst/>
                <a:latin typeface="+mj-ea"/>
                <a:ea typeface="+mj-ea"/>
                <a:cs typeface="굴림" panose="020B0600000101010101" pitchFamily="50" charset="-127"/>
              </a:rPr>
              <a:t>선박에 운송되어야 하는 독성화물</a:t>
            </a:r>
            <a:r>
              <a:rPr lang="en-US" altLang="ko-KR" sz="1800" kern="0" dirty="0">
                <a:effectLst/>
                <a:latin typeface="+mj-ea"/>
                <a:ea typeface="+mj-ea"/>
                <a:cs typeface="굴림" panose="020B0600000101010101" pitchFamily="50" charset="-127"/>
              </a:rPr>
              <a:t>(</a:t>
            </a:r>
            <a:r>
              <a:rPr lang="ko-KR" altLang="en-US" sz="1800" kern="0" dirty="0">
                <a:effectLst/>
                <a:latin typeface="+mj-ea"/>
                <a:ea typeface="+mj-ea"/>
                <a:cs typeface="굴림" panose="020B0600000101010101" pitchFamily="50" charset="-127"/>
              </a:rPr>
              <a:t>즉</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암모니아 포함</a:t>
            </a:r>
            <a:r>
              <a:rPr lang="en-US" altLang="ko-KR" sz="1800" kern="0" dirty="0">
                <a:effectLst/>
                <a:latin typeface="+mj-ea"/>
                <a:ea typeface="+mj-ea"/>
                <a:cs typeface="굴림" panose="020B0600000101010101" pitchFamily="50" charset="-127"/>
              </a:rPr>
              <a:t>)</a:t>
            </a:r>
            <a:r>
              <a:rPr lang="ko-KR" altLang="en-US" sz="1800" kern="0" dirty="0">
                <a:effectLst/>
                <a:latin typeface="+mj-ea"/>
                <a:ea typeface="+mj-ea"/>
                <a:cs typeface="굴림" panose="020B0600000101010101" pitchFamily="50" charset="-127"/>
              </a:rPr>
              <a:t>을 선박연료로 사용하는 것을 허용하는 </a:t>
            </a:r>
            <a:r>
              <a:rPr lang="en-US" altLang="ko-KR" sz="1800" kern="0" dirty="0">
                <a:effectLst/>
                <a:latin typeface="+mj-ea"/>
                <a:ea typeface="+mj-ea"/>
                <a:cs typeface="굴림" panose="020B0600000101010101" pitchFamily="50" charset="-127"/>
              </a:rPr>
              <a:t>IGC Code 16.9.2</a:t>
            </a:r>
            <a:r>
              <a:rPr lang="ko-KR" altLang="en-US" sz="1800" kern="0" dirty="0">
                <a:effectLst/>
                <a:latin typeface="+mj-ea"/>
                <a:ea typeface="+mj-ea"/>
                <a:cs typeface="굴림" panose="020B0600000101010101" pitchFamily="50" charset="-127"/>
              </a:rPr>
              <a:t>항의 개정안이  예외적으로 승인됨</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b="1" kern="0" dirty="0">
                <a:effectLst/>
                <a:latin typeface="+mj-ea"/>
                <a:ea typeface="+mj-ea"/>
                <a:cs typeface="굴림" panose="020B0600000101010101" pitchFamily="50" charset="-127"/>
              </a:rPr>
              <a:t>(</a:t>
            </a:r>
            <a:r>
              <a:rPr lang="ko-KR" altLang="en-US" sz="1800" b="1" kern="0" dirty="0">
                <a:effectLst/>
                <a:latin typeface="+mj-ea"/>
                <a:ea typeface="+mj-ea"/>
                <a:cs typeface="굴림" panose="020B0600000101010101" pitchFamily="50" charset="-127"/>
              </a:rPr>
              <a:t>예상발효일</a:t>
            </a:r>
            <a:r>
              <a:rPr lang="en-US" altLang="ko-KR" sz="1800" b="1"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해당 개정안은 </a:t>
            </a:r>
            <a:r>
              <a:rPr lang="en-US" altLang="ko-KR" sz="1800" kern="0" dirty="0">
                <a:effectLst/>
                <a:latin typeface="+mj-ea"/>
                <a:ea typeface="+mj-ea"/>
                <a:cs typeface="굴림" panose="020B0600000101010101" pitchFamily="50" charset="-127"/>
              </a:rPr>
              <a:t>MSC 109</a:t>
            </a:r>
            <a:r>
              <a:rPr lang="ko-KR" altLang="en-US" sz="1800" kern="0" dirty="0">
                <a:effectLst/>
                <a:latin typeface="+mj-ea"/>
                <a:ea typeface="+mj-ea"/>
                <a:cs typeface="굴림" panose="020B0600000101010101" pitchFamily="50" charset="-127"/>
              </a:rPr>
              <a:t>의 채택을 거쳐 </a:t>
            </a:r>
            <a:r>
              <a:rPr lang="en-US" altLang="ko-KR" sz="1800" kern="0" dirty="0">
                <a:effectLst/>
                <a:latin typeface="+mj-ea"/>
                <a:ea typeface="+mj-ea"/>
                <a:cs typeface="굴림" panose="020B0600000101010101" pitchFamily="50" charset="-127"/>
              </a:rPr>
              <a:t>2026</a:t>
            </a:r>
            <a:r>
              <a:rPr lang="ko-KR" altLang="en-US" sz="1800" kern="0" dirty="0">
                <a:effectLst/>
                <a:latin typeface="+mj-ea"/>
                <a:ea typeface="+mj-ea"/>
                <a:cs typeface="굴림" panose="020B0600000101010101" pitchFamily="50" charset="-127"/>
              </a:rPr>
              <a:t>년 </a:t>
            </a:r>
            <a:r>
              <a:rPr lang="en-US" altLang="ko-KR" sz="1800" kern="0" dirty="0">
                <a:effectLst/>
                <a:latin typeface="+mj-ea"/>
                <a:ea typeface="+mj-ea"/>
                <a:cs typeface="굴림" panose="020B0600000101010101" pitchFamily="50" charset="-127"/>
              </a:rPr>
              <a:t>7</a:t>
            </a:r>
            <a:r>
              <a:rPr lang="ko-KR" altLang="en-US" sz="1800" kern="0" dirty="0">
                <a:effectLst/>
                <a:latin typeface="+mj-ea"/>
                <a:ea typeface="+mj-ea"/>
                <a:cs typeface="굴림" panose="020B0600000101010101" pitchFamily="50" charset="-127"/>
              </a:rPr>
              <a:t>월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일부터 발효 예정</a:t>
            </a:r>
            <a:r>
              <a:rPr lang="en-US" altLang="ko-KR" sz="1800" kern="0" dirty="0">
                <a:effectLst/>
                <a:latin typeface="+mj-ea"/>
                <a:ea typeface="+mj-ea"/>
                <a:cs typeface="굴림" panose="020B0600000101010101" pitchFamily="50" charset="-127"/>
              </a:rPr>
              <a:t>.</a:t>
            </a:r>
          </a:p>
        </p:txBody>
      </p:sp>
      <p:pic>
        <p:nvPicPr>
          <p:cNvPr id="13314" name="Picture 2" descr="Yara joins Japanese study of ammonia-fueled ammonia gas carrier - Offshore  Energy">
            <a:extLst>
              <a:ext uri="{FF2B5EF4-FFF2-40B4-BE49-F238E27FC236}">
                <a16:creationId xmlns:a16="http://schemas.microsoft.com/office/drawing/2014/main" id="{9914CAAF-5AD0-7A89-F97D-01EA2DFC0B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7791" y="1675246"/>
            <a:ext cx="4884607" cy="3250484"/>
          </a:xfrm>
          <a:prstGeom prst="rect">
            <a:avLst/>
          </a:prstGeom>
          <a:noFill/>
          <a:extLst>
            <a:ext uri="{909E8E84-426E-40DD-AFC4-6F175D3DCCD1}">
              <a14:hiddenFill xmlns:a14="http://schemas.microsoft.com/office/drawing/2010/main">
                <a:solidFill>
                  <a:srgbClr val="FFFFFF"/>
                </a:solidFill>
              </a14:hiddenFill>
            </a:ext>
          </a:extLst>
        </p:spPr>
      </p:pic>
      <p:sp>
        <p:nvSpPr>
          <p:cNvPr id="2" name="타원 1">
            <a:extLst>
              <a:ext uri="{FF2B5EF4-FFF2-40B4-BE49-F238E27FC236}">
                <a16:creationId xmlns:a16="http://schemas.microsoft.com/office/drawing/2014/main" id="{E2416A5B-D3A4-674B-2009-DC25E7874D2A}"/>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0179344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F09AC64-1A0C-B0D2-0E34-A666DFA561E8}"/>
              </a:ext>
            </a:extLst>
          </p:cNvPr>
          <p:cNvSpPr txBox="1"/>
          <p:nvPr/>
        </p:nvSpPr>
        <p:spPr>
          <a:xfrm>
            <a:off x="1861478" y="1443841"/>
            <a:ext cx="6520523" cy="3970318"/>
          </a:xfrm>
          <a:prstGeom prst="rect">
            <a:avLst/>
          </a:prstGeom>
          <a:noFill/>
        </p:spPr>
        <p:txBody>
          <a:bodyPr wrap="square" rtlCol="0">
            <a:spAutoFit/>
          </a:bodyPr>
          <a:lstStyle/>
          <a:p>
            <a:pPr marL="742950" indent="-742950">
              <a:buAutoNum type="arabicPeriod"/>
            </a:pPr>
            <a:r>
              <a:rPr lang="ko-KR" altLang="en-US" sz="2800" dirty="0">
                <a:solidFill>
                  <a:schemeClr val="bg2">
                    <a:lumMod val="90000"/>
                  </a:schemeClr>
                </a:solidFill>
                <a:latin typeface="+mn-ea"/>
              </a:rPr>
              <a:t>결과요약</a:t>
            </a:r>
            <a:endParaRPr lang="en-US" altLang="ko-KR" sz="2800" dirty="0">
              <a:solidFill>
                <a:schemeClr val="bg2">
                  <a:lumMod val="90000"/>
                </a:schemeClr>
              </a:solidFill>
              <a:latin typeface="+mn-ea"/>
            </a:endParaRPr>
          </a:p>
          <a:p>
            <a:pPr marL="742950" indent="-742950">
              <a:buAutoNum type="arabicPeriod"/>
            </a:pPr>
            <a:endParaRPr lang="en-US" altLang="ko-KR" sz="2800" dirty="0">
              <a:latin typeface="+mn-ea"/>
            </a:endParaRPr>
          </a:p>
          <a:p>
            <a:pPr marL="742950" indent="-742950">
              <a:buAutoNum type="arabicPeriod"/>
            </a:pPr>
            <a:r>
              <a:rPr lang="ko-KR" altLang="en-US" sz="2800" dirty="0">
                <a:solidFill>
                  <a:schemeClr val="bg2">
                    <a:lumMod val="90000"/>
                  </a:schemeClr>
                </a:solidFill>
                <a:latin typeface="+mn-ea"/>
              </a:rPr>
              <a:t>강제협약 개정사항의 채택</a:t>
            </a:r>
            <a:endParaRPr lang="en-US" altLang="ko-KR" sz="2800" dirty="0">
              <a:solidFill>
                <a:schemeClr val="bg2">
                  <a:lumMod val="90000"/>
                </a:schemeClr>
              </a:solidFill>
              <a:latin typeface="+mn-ea"/>
            </a:endParaRPr>
          </a:p>
          <a:p>
            <a:pPr marL="742950" indent="-742950">
              <a:buAutoNum type="arabicPeriod"/>
            </a:pPr>
            <a:endParaRPr lang="en-US" altLang="ko-KR" sz="2800" dirty="0">
              <a:solidFill>
                <a:schemeClr val="bg2">
                  <a:lumMod val="90000"/>
                </a:schemeClr>
              </a:solidFill>
              <a:latin typeface="+mn-ea"/>
            </a:endParaRPr>
          </a:p>
          <a:p>
            <a:pPr marL="742950" indent="-742950">
              <a:buAutoNum type="arabicPeriod"/>
            </a:pPr>
            <a:r>
              <a:rPr lang="ko-KR" altLang="en-US" sz="2800" dirty="0">
                <a:solidFill>
                  <a:schemeClr val="bg2">
                    <a:lumMod val="90000"/>
                  </a:schemeClr>
                </a:solidFill>
                <a:latin typeface="+mn-ea"/>
              </a:rPr>
              <a:t>지침서 </a:t>
            </a:r>
            <a:r>
              <a:rPr lang="ko-KR" altLang="en-US" sz="2800" dirty="0">
                <a:solidFill>
                  <a:schemeClr val="bg2">
                    <a:lumMod val="90000"/>
                  </a:schemeClr>
                </a:solidFill>
                <a:latin typeface="+mn-ea"/>
                <a:sym typeface="Wingdings" panose="05000000000000000000" pitchFamily="2" charset="2"/>
              </a:rPr>
              <a:t> </a:t>
            </a:r>
            <a:r>
              <a:rPr lang="ko-KR" altLang="en-US" sz="2800" dirty="0">
                <a:solidFill>
                  <a:schemeClr val="bg2">
                    <a:lumMod val="90000"/>
                  </a:schemeClr>
                </a:solidFill>
                <a:latin typeface="+mn-ea"/>
              </a:rPr>
              <a:t>권고 </a:t>
            </a:r>
            <a:r>
              <a:rPr lang="ko-KR" altLang="en-US" sz="2800" dirty="0">
                <a:solidFill>
                  <a:schemeClr val="bg2">
                    <a:lumMod val="90000"/>
                  </a:schemeClr>
                </a:solidFill>
                <a:latin typeface="+mn-ea"/>
                <a:sym typeface="Wingdings" panose="05000000000000000000" pitchFamily="2" charset="2"/>
              </a:rPr>
              <a:t> </a:t>
            </a:r>
            <a:r>
              <a:rPr lang="ko-KR" altLang="en-US" sz="2800" dirty="0">
                <a:solidFill>
                  <a:schemeClr val="bg2">
                    <a:lumMod val="90000"/>
                  </a:schemeClr>
                </a:solidFill>
                <a:latin typeface="+mn-ea"/>
              </a:rPr>
              <a:t>통일해석 </a:t>
            </a:r>
            <a:r>
              <a:rPr lang="en-US" altLang="ko-KR" sz="2800" dirty="0">
                <a:solidFill>
                  <a:schemeClr val="bg2">
                    <a:lumMod val="90000"/>
                  </a:schemeClr>
                </a:solidFill>
                <a:latin typeface="+mn-ea"/>
              </a:rPr>
              <a:t> </a:t>
            </a:r>
          </a:p>
          <a:p>
            <a:pPr marL="742950" indent="-742950">
              <a:buAutoNum type="arabicPeriod"/>
            </a:pPr>
            <a:endParaRPr lang="en-US" altLang="ko-KR" sz="2800" dirty="0">
              <a:solidFill>
                <a:schemeClr val="bg2">
                  <a:lumMod val="90000"/>
                </a:schemeClr>
              </a:solidFill>
              <a:latin typeface="+mn-ea"/>
            </a:endParaRPr>
          </a:p>
          <a:p>
            <a:pPr marL="742950" indent="-742950">
              <a:buAutoNum type="arabicPeriod"/>
            </a:pPr>
            <a:r>
              <a:rPr lang="ko-KR" altLang="en-US" sz="2800" dirty="0">
                <a:solidFill>
                  <a:schemeClr val="bg2">
                    <a:lumMod val="90000"/>
                  </a:schemeClr>
                </a:solidFill>
                <a:latin typeface="+mn-ea"/>
              </a:rPr>
              <a:t>차기회의 시 채택예정인 강제협약</a:t>
            </a:r>
            <a:endParaRPr lang="en-US" altLang="ko-KR" sz="2800" dirty="0">
              <a:solidFill>
                <a:schemeClr val="bg2">
                  <a:lumMod val="90000"/>
                </a:schemeClr>
              </a:solidFill>
              <a:latin typeface="+mn-ea"/>
            </a:endParaRPr>
          </a:p>
          <a:p>
            <a:pPr marL="742950" indent="-742950">
              <a:buAutoNum type="arabicPeriod"/>
            </a:pPr>
            <a:endParaRPr lang="en-US" altLang="ko-KR" sz="2800" dirty="0">
              <a:solidFill>
                <a:schemeClr val="bg2">
                  <a:lumMod val="90000"/>
                </a:schemeClr>
              </a:solidFill>
              <a:latin typeface="+mn-ea"/>
            </a:endParaRPr>
          </a:p>
          <a:p>
            <a:pPr marL="742950" indent="-742950">
              <a:buAutoNum type="arabicPeriod"/>
            </a:pPr>
            <a:r>
              <a:rPr lang="ko-KR" altLang="en-US" sz="2800" dirty="0">
                <a:latin typeface="+mn-ea"/>
              </a:rPr>
              <a:t>기타사항</a:t>
            </a:r>
            <a:endParaRPr lang="en-US" altLang="ko-KR" sz="2800" dirty="0">
              <a:latin typeface="+mn-ea"/>
            </a:endParaRPr>
          </a:p>
        </p:txBody>
      </p:sp>
      <p:cxnSp>
        <p:nvCxnSpPr>
          <p:cNvPr id="2" name="직선 연결선 1">
            <a:extLst>
              <a:ext uri="{FF2B5EF4-FFF2-40B4-BE49-F238E27FC236}">
                <a16:creationId xmlns:a16="http://schemas.microsoft.com/office/drawing/2014/main" id="{EB3DFF26-95F8-D046-6D8E-5079BF6196A0}"/>
              </a:ext>
            </a:extLst>
          </p:cNvPr>
          <p:cNvCxnSpPr>
            <a:cxnSpLocks/>
          </p:cNvCxnSpPr>
          <p:nvPr/>
        </p:nvCxnSpPr>
        <p:spPr>
          <a:xfrm flipV="1">
            <a:off x="1111843" y="1553307"/>
            <a:ext cx="0" cy="3751385"/>
          </a:xfrm>
          <a:prstGeom prst="line">
            <a:avLst/>
          </a:prstGeom>
          <a:ln w="762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00829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8891340" cy="646331"/>
          </a:xfrm>
          <a:prstGeom prst="rect">
            <a:avLst/>
          </a:prstGeom>
          <a:noFill/>
        </p:spPr>
        <p:txBody>
          <a:bodyPr wrap="square" rtlCol="0">
            <a:spAutoFit/>
          </a:bodyPr>
          <a:lstStyle/>
          <a:p>
            <a:r>
              <a:rPr lang="en-US" altLang="ko-KR" sz="3600" dirty="0"/>
              <a:t>Autonomous Ships</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10477992" cy="461665"/>
          </a:xfrm>
          <a:prstGeom prst="rect">
            <a:avLst/>
          </a:prstGeom>
          <a:noFill/>
        </p:spPr>
        <p:txBody>
          <a:bodyPr wrap="square" rtlCol="0">
            <a:spAutoFit/>
          </a:bodyPr>
          <a:lstStyle/>
          <a:p>
            <a:r>
              <a:rPr lang="ko-KR" altLang="en-US" sz="2400" dirty="0">
                <a:solidFill>
                  <a:schemeClr val="tx2">
                    <a:lumMod val="60000"/>
                    <a:lumOff val="40000"/>
                  </a:schemeClr>
                </a:solidFill>
              </a:rPr>
              <a:t>목표</a:t>
            </a:r>
            <a:r>
              <a:rPr lang="en-US" altLang="ko-KR" sz="2400" dirty="0">
                <a:solidFill>
                  <a:schemeClr val="tx2">
                    <a:lumMod val="60000"/>
                    <a:lumOff val="40000"/>
                  </a:schemeClr>
                </a:solidFill>
              </a:rPr>
              <a:t>-</a:t>
            </a:r>
            <a:r>
              <a:rPr lang="ko-KR" altLang="en-US" sz="2400" dirty="0">
                <a:solidFill>
                  <a:schemeClr val="tx2">
                    <a:lumMod val="60000"/>
                    <a:lumOff val="40000"/>
                  </a:schemeClr>
                </a:solidFill>
              </a:rPr>
              <a:t>기반 </a:t>
            </a:r>
            <a:r>
              <a:rPr lang="en-US" altLang="ko-KR" sz="2400" dirty="0">
                <a:solidFill>
                  <a:schemeClr val="tx2">
                    <a:lumMod val="60000"/>
                    <a:lumOff val="40000"/>
                  </a:schemeClr>
                </a:solidFill>
              </a:rPr>
              <a:t>MASS Code</a:t>
            </a:r>
            <a:r>
              <a:rPr lang="ko-KR" altLang="en-US" sz="2400" dirty="0">
                <a:solidFill>
                  <a:schemeClr val="tx2">
                    <a:lumMod val="60000"/>
                    <a:lumOff val="40000"/>
                  </a:schemeClr>
                </a:solidFill>
              </a:rPr>
              <a:t>의 개발 연기</a:t>
            </a:r>
          </a:p>
        </p:txBody>
      </p:sp>
      <p:grpSp>
        <p:nvGrpSpPr>
          <p:cNvPr id="26" name="그룹 25">
            <a:extLst>
              <a:ext uri="{FF2B5EF4-FFF2-40B4-BE49-F238E27FC236}">
                <a16:creationId xmlns:a16="http://schemas.microsoft.com/office/drawing/2014/main" id="{3FBF60F1-CCCA-CDA1-A278-517768E82379}"/>
              </a:ext>
            </a:extLst>
          </p:cNvPr>
          <p:cNvGrpSpPr/>
          <p:nvPr/>
        </p:nvGrpSpPr>
        <p:grpSpPr>
          <a:xfrm>
            <a:off x="994787" y="3526800"/>
            <a:ext cx="9655370" cy="331681"/>
            <a:chOff x="925544" y="5141680"/>
            <a:chExt cx="9655370" cy="331681"/>
          </a:xfrm>
        </p:grpSpPr>
        <p:cxnSp>
          <p:nvCxnSpPr>
            <p:cNvPr id="19" name="직선 화살표 연결선 18">
              <a:extLst>
                <a:ext uri="{FF2B5EF4-FFF2-40B4-BE49-F238E27FC236}">
                  <a16:creationId xmlns:a16="http://schemas.microsoft.com/office/drawing/2014/main" id="{07FFDF08-A6AF-7EBA-2289-FD03758AE74A}"/>
                </a:ext>
              </a:extLst>
            </p:cNvPr>
            <p:cNvCxnSpPr>
              <a:cxnSpLocks/>
              <a:endCxn id="6" idx="6"/>
            </p:cNvCxnSpPr>
            <p:nvPr/>
          </p:nvCxnSpPr>
          <p:spPr>
            <a:xfrm>
              <a:off x="925544" y="5305530"/>
              <a:ext cx="1676979" cy="3615"/>
            </a:xfrm>
            <a:prstGeom prst="straightConnector1">
              <a:avLst/>
            </a:prstGeom>
            <a:ln w="762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a:extLst>
                <a:ext uri="{FF2B5EF4-FFF2-40B4-BE49-F238E27FC236}">
                  <a16:creationId xmlns:a16="http://schemas.microsoft.com/office/drawing/2014/main" id="{07BBC086-4932-5506-B8B8-9877F3F31BB4}"/>
                </a:ext>
              </a:extLst>
            </p:cNvPr>
            <p:cNvCxnSpPr>
              <a:cxnSpLocks/>
            </p:cNvCxnSpPr>
            <p:nvPr/>
          </p:nvCxnSpPr>
          <p:spPr>
            <a:xfrm>
              <a:off x="2431701" y="5305530"/>
              <a:ext cx="3353957" cy="0"/>
            </a:xfrm>
            <a:prstGeom prst="straightConnector1">
              <a:avLst/>
            </a:prstGeom>
            <a:ln w="76200">
              <a:solidFill>
                <a:srgbClr val="66FF99"/>
              </a:solidFill>
              <a:tailEnd type="triangle"/>
            </a:ln>
          </p:spPr>
          <p:style>
            <a:lnRef idx="1">
              <a:schemeClr val="accent1"/>
            </a:lnRef>
            <a:fillRef idx="0">
              <a:schemeClr val="accent1"/>
            </a:fillRef>
            <a:effectRef idx="0">
              <a:schemeClr val="accent1"/>
            </a:effectRef>
            <a:fontRef idx="minor">
              <a:schemeClr val="tx1"/>
            </a:fontRef>
          </p:style>
        </p:cxnSp>
        <p:cxnSp>
          <p:nvCxnSpPr>
            <p:cNvPr id="5" name="직선 화살표 연결선 4">
              <a:extLst>
                <a:ext uri="{FF2B5EF4-FFF2-40B4-BE49-F238E27FC236}">
                  <a16:creationId xmlns:a16="http://schemas.microsoft.com/office/drawing/2014/main" id="{A126BCE1-62C9-ECF9-3F10-D9E374A4EDBE}"/>
                </a:ext>
              </a:extLst>
            </p:cNvPr>
            <p:cNvCxnSpPr>
              <a:cxnSpLocks/>
            </p:cNvCxnSpPr>
            <p:nvPr/>
          </p:nvCxnSpPr>
          <p:spPr>
            <a:xfrm>
              <a:off x="5614836" y="5305530"/>
              <a:ext cx="4966078"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6" name="타원 5">
              <a:extLst>
                <a:ext uri="{FF2B5EF4-FFF2-40B4-BE49-F238E27FC236}">
                  <a16:creationId xmlns:a16="http://schemas.microsoft.com/office/drawing/2014/main" id="{033D985E-0E86-85B6-0727-49DE3728569F}"/>
                </a:ext>
              </a:extLst>
            </p:cNvPr>
            <p:cNvSpPr/>
            <p:nvPr/>
          </p:nvSpPr>
          <p:spPr>
            <a:xfrm>
              <a:off x="2260879" y="5145295"/>
              <a:ext cx="341644" cy="327700"/>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7" name="타원 6">
              <a:extLst>
                <a:ext uri="{FF2B5EF4-FFF2-40B4-BE49-F238E27FC236}">
                  <a16:creationId xmlns:a16="http://schemas.microsoft.com/office/drawing/2014/main" id="{CFDE3024-A253-7CBD-6F9D-AF850346F3D9}"/>
                </a:ext>
              </a:extLst>
            </p:cNvPr>
            <p:cNvSpPr/>
            <p:nvPr/>
          </p:nvSpPr>
          <p:spPr>
            <a:xfrm>
              <a:off x="9009273" y="5145661"/>
              <a:ext cx="341644" cy="327700"/>
            </a:xfrm>
            <a:prstGeom prst="ellipse">
              <a:avLst/>
            </a:prstGeom>
            <a:solidFill>
              <a:schemeClr val="tx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8" name="타원 7">
              <a:extLst>
                <a:ext uri="{FF2B5EF4-FFF2-40B4-BE49-F238E27FC236}">
                  <a16:creationId xmlns:a16="http://schemas.microsoft.com/office/drawing/2014/main" id="{6DA8CD76-E641-7533-4190-CA6B15E7B7F1}"/>
                </a:ext>
              </a:extLst>
            </p:cNvPr>
            <p:cNvSpPr/>
            <p:nvPr/>
          </p:nvSpPr>
          <p:spPr>
            <a:xfrm>
              <a:off x="5444014" y="5141680"/>
              <a:ext cx="341644" cy="32770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1" name="타원 10">
              <a:extLst>
                <a:ext uri="{FF2B5EF4-FFF2-40B4-BE49-F238E27FC236}">
                  <a16:creationId xmlns:a16="http://schemas.microsoft.com/office/drawing/2014/main" id="{A566EE30-67D5-C4E4-4165-F7C66912C30F}"/>
                </a:ext>
              </a:extLst>
            </p:cNvPr>
            <p:cNvSpPr/>
            <p:nvPr/>
          </p:nvSpPr>
          <p:spPr>
            <a:xfrm>
              <a:off x="7186246" y="5141680"/>
              <a:ext cx="341644" cy="327700"/>
            </a:xfrm>
            <a:prstGeom prst="ellipse">
              <a:avLst/>
            </a:prstGeom>
            <a:solidFill>
              <a:schemeClr val="tx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sp>
        <p:nvSpPr>
          <p:cNvPr id="13" name="TextBox 12">
            <a:extLst>
              <a:ext uri="{FF2B5EF4-FFF2-40B4-BE49-F238E27FC236}">
                <a16:creationId xmlns:a16="http://schemas.microsoft.com/office/drawing/2014/main" id="{E5FFF10A-77CA-85F3-2AC7-749A7A0A1E6A}"/>
              </a:ext>
            </a:extLst>
          </p:cNvPr>
          <p:cNvSpPr txBox="1"/>
          <p:nvPr/>
        </p:nvSpPr>
        <p:spPr>
          <a:xfrm>
            <a:off x="2330122" y="4423809"/>
            <a:ext cx="3218822" cy="646331"/>
          </a:xfrm>
          <a:prstGeom prst="rect">
            <a:avLst/>
          </a:prstGeom>
          <a:noFill/>
        </p:spPr>
        <p:txBody>
          <a:bodyPr wrap="square">
            <a:spAutoFit/>
          </a:bodyPr>
          <a:lstStyle/>
          <a:p>
            <a:pPr lvl="0" algn="just" latinLnBrk="1"/>
            <a:r>
              <a:rPr lang="en-US" altLang="ko-KR" sz="1800" kern="0" dirty="0">
                <a:effectLst/>
                <a:latin typeface="+mj-ea"/>
                <a:ea typeface="+mj-ea"/>
                <a:cs typeface="굴림" panose="020B0600000101010101" pitchFamily="50" charset="-127"/>
              </a:rPr>
              <a:t>2025</a:t>
            </a:r>
            <a:r>
              <a:rPr lang="ko-KR" altLang="en-US" sz="1800" kern="0" dirty="0">
                <a:effectLst/>
                <a:latin typeface="+mj-ea"/>
                <a:ea typeface="+mj-ea"/>
                <a:cs typeface="굴림" panose="020B0600000101010101" pitchFamily="50" charset="-127"/>
              </a:rPr>
              <a:t>년 </a:t>
            </a:r>
            <a:r>
              <a:rPr lang="en-US" altLang="ko-KR" sz="1800" kern="0" dirty="0">
                <a:effectLst/>
                <a:latin typeface="+mj-ea"/>
                <a:ea typeface="+mj-ea"/>
                <a:cs typeface="굴림" panose="020B0600000101010101" pitchFamily="50" charset="-127"/>
              </a:rPr>
              <a:t>MSC 110</a:t>
            </a:r>
            <a:endParaRPr lang="en-US" altLang="ko-KR" kern="0" dirty="0">
              <a:latin typeface="+mj-ea"/>
              <a:ea typeface="+mj-ea"/>
              <a:cs typeface="굴림" panose="020B0600000101010101" pitchFamily="50" charset="-127"/>
            </a:endParaRPr>
          </a:p>
          <a:p>
            <a:pPr lvl="0" algn="just" latinLnBrk="1"/>
            <a:r>
              <a:rPr lang="ko-KR" altLang="en-US" sz="1800" kern="0" dirty="0">
                <a:effectLst/>
                <a:latin typeface="+mj-ea"/>
                <a:ea typeface="+mj-ea"/>
                <a:cs typeface="굴림" panose="020B0600000101010101" pitchFamily="50" charset="-127"/>
              </a:rPr>
              <a:t>비</a:t>
            </a:r>
            <a:r>
              <a:rPr lang="en-US" altLang="ko-KR" sz="1800" kern="0" dirty="0">
                <a:effectLst/>
                <a:latin typeface="+mj-ea"/>
                <a:ea typeface="+mj-ea"/>
                <a:cs typeface="굴림" panose="020B0600000101010101" pitchFamily="50" charset="-127"/>
              </a:rPr>
              <a:t>-</a:t>
            </a:r>
            <a:r>
              <a:rPr lang="ko-KR" altLang="en-US" sz="1800" kern="0" dirty="0">
                <a:effectLst/>
                <a:latin typeface="+mj-ea"/>
                <a:ea typeface="+mj-ea"/>
                <a:cs typeface="굴림" panose="020B0600000101010101" pitchFamily="50" charset="-127"/>
              </a:rPr>
              <a:t>강제 </a:t>
            </a:r>
            <a:r>
              <a:rPr lang="en-US" altLang="ko-KR" sz="1800" kern="0" dirty="0">
                <a:effectLst/>
                <a:latin typeface="+mj-ea"/>
                <a:ea typeface="+mj-ea"/>
                <a:cs typeface="굴림" panose="020B0600000101010101" pitchFamily="50" charset="-127"/>
              </a:rPr>
              <a:t>MASS Code</a:t>
            </a:r>
            <a:r>
              <a:rPr lang="ko-KR" altLang="en-US" sz="1800" kern="0" dirty="0">
                <a:effectLst/>
                <a:latin typeface="+mj-ea"/>
                <a:ea typeface="+mj-ea"/>
                <a:cs typeface="굴림" panose="020B0600000101010101" pitchFamily="50" charset="-127"/>
              </a:rPr>
              <a:t>의 채택</a:t>
            </a:r>
            <a:endParaRPr lang="en-US" altLang="ko-KR" sz="1800" kern="0" dirty="0">
              <a:effectLst/>
              <a:latin typeface="+mj-ea"/>
              <a:ea typeface="+mj-ea"/>
              <a:cs typeface="굴림" panose="020B0600000101010101" pitchFamily="50" charset="-127"/>
            </a:endParaRPr>
          </a:p>
        </p:txBody>
      </p:sp>
      <p:sp>
        <p:nvSpPr>
          <p:cNvPr id="23" name="TextBox 22">
            <a:extLst>
              <a:ext uri="{FF2B5EF4-FFF2-40B4-BE49-F238E27FC236}">
                <a16:creationId xmlns:a16="http://schemas.microsoft.com/office/drawing/2014/main" id="{17872531-8E33-0FB1-6D29-CE013C1E8FF5}"/>
              </a:ext>
            </a:extLst>
          </p:cNvPr>
          <p:cNvSpPr txBox="1"/>
          <p:nvPr/>
        </p:nvSpPr>
        <p:spPr>
          <a:xfrm>
            <a:off x="5548944" y="2003410"/>
            <a:ext cx="3036795" cy="923330"/>
          </a:xfrm>
          <a:prstGeom prst="rect">
            <a:avLst/>
          </a:prstGeom>
          <a:noFill/>
        </p:spPr>
        <p:txBody>
          <a:bodyPr wrap="square">
            <a:spAutoFit/>
          </a:bodyPr>
          <a:lstStyle/>
          <a:p>
            <a:pPr marL="342900" lvl="0" indent="-342900" algn="just" latinLnBrk="1">
              <a:buFont typeface="Wingdings" panose="05000000000000000000" pitchFamily="2" charset="2"/>
              <a:buChar char=""/>
            </a:pPr>
            <a:endParaRPr lang="ko-KR" altLang="en-US" sz="1800" kern="0" dirty="0">
              <a:effectLst/>
              <a:latin typeface="+mj-ea"/>
              <a:ea typeface="+mj-ea"/>
              <a:cs typeface="굴림" panose="020B0600000101010101" pitchFamily="50" charset="-127"/>
            </a:endParaRPr>
          </a:p>
          <a:p>
            <a:pPr lvl="0" algn="just" latinLnBrk="1"/>
            <a:r>
              <a:rPr lang="en-US" altLang="ko-KR" sz="1800" kern="0" dirty="0">
                <a:effectLst/>
                <a:latin typeface="+mj-ea"/>
                <a:ea typeface="+mj-ea"/>
                <a:cs typeface="굴림" panose="020B0600000101010101" pitchFamily="50" charset="-127"/>
              </a:rPr>
              <a:t>2028</a:t>
            </a:r>
            <a:r>
              <a:rPr lang="ko-KR" altLang="en-US" sz="1800" kern="0" dirty="0">
                <a:effectLst/>
                <a:latin typeface="+mj-ea"/>
                <a:ea typeface="+mj-ea"/>
                <a:cs typeface="굴림" panose="020B0600000101010101" pitchFamily="50" charset="-127"/>
              </a:rPr>
              <a:t>년</a:t>
            </a:r>
            <a:endParaRPr lang="en-US" altLang="ko-KR" sz="1800" kern="0" dirty="0">
              <a:effectLst/>
              <a:latin typeface="+mj-ea"/>
              <a:ea typeface="+mj-ea"/>
              <a:cs typeface="굴림" panose="020B0600000101010101" pitchFamily="50" charset="-127"/>
            </a:endParaRPr>
          </a:p>
          <a:p>
            <a:pPr lvl="0" algn="just" latinLnBrk="1"/>
            <a:r>
              <a:rPr lang="ko-KR" altLang="en-US" sz="1800" kern="0" dirty="0">
                <a:effectLst/>
                <a:latin typeface="+mj-ea"/>
                <a:ea typeface="+mj-ea"/>
                <a:cs typeface="굴림" panose="020B0600000101010101" pitchFamily="50" charset="-127"/>
              </a:rPr>
              <a:t>강제 </a:t>
            </a:r>
            <a:r>
              <a:rPr lang="en-US" altLang="ko-KR" sz="1800" kern="0" dirty="0">
                <a:effectLst/>
                <a:latin typeface="+mj-ea"/>
                <a:ea typeface="+mj-ea"/>
                <a:cs typeface="굴림" panose="020B0600000101010101" pitchFamily="50" charset="-127"/>
              </a:rPr>
              <a:t>MASS Code </a:t>
            </a:r>
            <a:r>
              <a:rPr lang="ko-KR" altLang="en-US" sz="1800" kern="0" dirty="0">
                <a:effectLst/>
                <a:latin typeface="+mj-ea"/>
                <a:ea typeface="+mj-ea"/>
                <a:cs typeface="굴림" panose="020B0600000101010101" pitchFamily="50" charset="-127"/>
              </a:rPr>
              <a:t>개발 개시</a:t>
            </a:r>
          </a:p>
        </p:txBody>
      </p:sp>
      <p:sp>
        <p:nvSpPr>
          <p:cNvPr id="24" name="TextBox 23">
            <a:extLst>
              <a:ext uri="{FF2B5EF4-FFF2-40B4-BE49-F238E27FC236}">
                <a16:creationId xmlns:a16="http://schemas.microsoft.com/office/drawing/2014/main" id="{217ACCCB-C31F-07AB-48C2-2770ADE88A07}"/>
              </a:ext>
            </a:extLst>
          </p:cNvPr>
          <p:cNvSpPr txBox="1"/>
          <p:nvPr/>
        </p:nvSpPr>
        <p:spPr>
          <a:xfrm>
            <a:off x="7255489" y="4423809"/>
            <a:ext cx="3036795" cy="646331"/>
          </a:xfrm>
          <a:prstGeom prst="rect">
            <a:avLst/>
          </a:prstGeom>
          <a:noFill/>
        </p:spPr>
        <p:txBody>
          <a:bodyPr wrap="square">
            <a:spAutoFit/>
          </a:bodyPr>
          <a:lstStyle/>
          <a:p>
            <a:pPr lvl="0" algn="just" latinLnBrk="1"/>
            <a:r>
              <a:rPr lang="en-US" altLang="ko-KR" sz="1800" kern="0" dirty="0">
                <a:effectLst/>
                <a:latin typeface="+mj-ea"/>
                <a:ea typeface="+mj-ea"/>
                <a:cs typeface="굴림" panose="020B0600000101010101" pitchFamily="50" charset="-127"/>
              </a:rPr>
              <a:t>2030</a:t>
            </a:r>
            <a:r>
              <a:rPr lang="ko-KR" altLang="en-US" sz="1800" kern="0" dirty="0">
                <a:effectLst/>
                <a:latin typeface="+mj-ea"/>
                <a:ea typeface="+mj-ea"/>
                <a:cs typeface="굴림" panose="020B0600000101010101" pitchFamily="50" charset="-127"/>
              </a:rPr>
              <a:t>년 </a:t>
            </a:r>
            <a:r>
              <a:rPr lang="en-US" altLang="ko-KR" sz="1800" kern="0" dirty="0">
                <a:effectLst/>
                <a:latin typeface="+mj-ea"/>
                <a:ea typeface="+mj-ea"/>
                <a:cs typeface="굴림" panose="020B0600000101010101" pitchFamily="50" charset="-127"/>
              </a:rPr>
              <a:t>7</a:t>
            </a:r>
            <a:r>
              <a:rPr lang="ko-KR" altLang="en-US" sz="1800" kern="0" dirty="0">
                <a:effectLst/>
                <a:latin typeface="+mj-ea"/>
                <a:ea typeface="+mj-ea"/>
                <a:cs typeface="굴림" panose="020B0600000101010101" pitchFamily="50" charset="-127"/>
              </a:rPr>
              <a:t>월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일 전</a:t>
            </a:r>
            <a:endParaRPr lang="en-US" altLang="ko-KR" sz="1800" kern="0" dirty="0">
              <a:effectLst/>
              <a:latin typeface="+mj-ea"/>
              <a:ea typeface="+mj-ea"/>
              <a:cs typeface="굴림" panose="020B0600000101010101" pitchFamily="50" charset="-127"/>
            </a:endParaRPr>
          </a:p>
          <a:p>
            <a:pPr lvl="0" algn="just" latinLnBrk="1"/>
            <a:r>
              <a:rPr lang="ko-KR" altLang="en-US" kern="0" dirty="0">
                <a:latin typeface="+mj-ea"/>
                <a:ea typeface="+mj-ea"/>
                <a:cs typeface="굴림" panose="020B0600000101010101" pitchFamily="50" charset="-127"/>
              </a:rPr>
              <a:t>강제 </a:t>
            </a:r>
            <a:r>
              <a:rPr lang="en-US" altLang="ko-KR" kern="0" dirty="0">
                <a:latin typeface="+mj-ea"/>
                <a:ea typeface="+mj-ea"/>
                <a:cs typeface="굴림" panose="020B0600000101010101" pitchFamily="50" charset="-127"/>
              </a:rPr>
              <a:t>MASS Code </a:t>
            </a:r>
            <a:r>
              <a:rPr lang="ko-KR" altLang="en-US" kern="0" dirty="0">
                <a:latin typeface="+mj-ea"/>
                <a:ea typeface="+mj-ea"/>
                <a:cs typeface="굴림" panose="020B0600000101010101" pitchFamily="50" charset="-127"/>
              </a:rPr>
              <a:t>채택</a:t>
            </a:r>
            <a:endParaRPr lang="en-US" altLang="ko-KR" kern="0" dirty="0">
              <a:latin typeface="+mj-ea"/>
              <a:ea typeface="+mj-ea"/>
              <a:cs typeface="굴림" panose="020B0600000101010101" pitchFamily="50" charset="-127"/>
            </a:endParaRPr>
          </a:p>
        </p:txBody>
      </p:sp>
      <p:sp>
        <p:nvSpPr>
          <p:cNvPr id="25" name="TextBox 24">
            <a:extLst>
              <a:ext uri="{FF2B5EF4-FFF2-40B4-BE49-F238E27FC236}">
                <a16:creationId xmlns:a16="http://schemas.microsoft.com/office/drawing/2014/main" id="{42DDE4DB-D487-8F4D-E453-E1A17C5A3E12}"/>
              </a:ext>
            </a:extLst>
          </p:cNvPr>
          <p:cNvSpPr txBox="1"/>
          <p:nvPr/>
        </p:nvSpPr>
        <p:spPr>
          <a:xfrm>
            <a:off x="9078516" y="2273854"/>
            <a:ext cx="2557475" cy="646331"/>
          </a:xfrm>
          <a:prstGeom prst="rect">
            <a:avLst/>
          </a:prstGeom>
          <a:noFill/>
        </p:spPr>
        <p:txBody>
          <a:bodyPr wrap="square">
            <a:spAutoFit/>
          </a:bodyPr>
          <a:lstStyle/>
          <a:p>
            <a:pPr lvl="0" algn="just" latinLnBrk="1"/>
            <a:r>
              <a:rPr lang="en-US" altLang="ko-KR" sz="1800" kern="0" dirty="0">
                <a:effectLst/>
                <a:latin typeface="+mj-ea"/>
                <a:ea typeface="+mj-ea"/>
                <a:cs typeface="굴림" panose="020B0600000101010101" pitchFamily="50" charset="-127"/>
              </a:rPr>
              <a:t>2032</a:t>
            </a:r>
            <a:r>
              <a:rPr lang="ko-KR" altLang="en-US" sz="1800" kern="0" dirty="0">
                <a:effectLst/>
                <a:latin typeface="+mj-ea"/>
                <a:ea typeface="+mj-ea"/>
                <a:cs typeface="굴림" panose="020B0600000101010101" pitchFamily="50" charset="-127"/>
              </a:rPr>
              <a:t>년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월 </a:t>
            </a:r>
            <a:r>
              <a:rPr lang="en-US" altLang="ko-KR" sz="1800" kern="0" dirty="0">
                <a:effectLst/>
                <a:latin typeface="+mj-ea"/>
                <a:ea typeface="+mj-ea"/>
                <a:cs typeface="굴림" panose="020B0600000101010101" pitchFamily="50" charset="-127"/>
              </a:rPr>
              <a:t>1</a:t>
            </a:r>
            <a:r>
              <a:rPr lang="ko-KR" altLang="en-US" sz="1800" kern="0" dirty="0">
                <a:effectLst/>
                <a:latin typeface="+mj-ea"/>
                <a:ea typeface="+mj-ea"/>
                <a:cs typeface="굴림" panose="020B0600000101010101" pitchFamily="50" charset="-127"/>
              </a:rPr>
              <a:t>일</a:t>
            </a:r>
            <a:endParaRPr lang="en-US" altLang="ko-KR" sz="1800" kern="0" dirty="0">
              <a:effectLst/>
              <a:latin typeface="+mj-ea"/>
              <a:ea typeface="+mj-ea"/>
              <a:cs typeface="굴림" panose="020B0600000101010101" pitchFamily="50" charset="-127"/>
            </a:endParaRPr>
          </a:p>
          <a:p>
            <a:pPr lvl="0" algn="just" latinLnBrk="1"/>
            <a:r>
              <a:rPr lang="ko-KR" altLang="en-US" kern="0" dirty="0">
                <a:latin typeface="+mj-ea"/>
                <a:ea typeface="+mj-ea"/>
                <a:cs typeface="굴림" panose="020B0600000101010101" pitchFamily="50" charset="-127"/>
              </a:rPr>
              <a:t>강제 </a:t>
            </a:r>
            <a:r>
              <a:rPr lang="en-US" altLang="ko-KR" kern="0" dirty="0">
                <a:latin typeface="+mj-ea"/>
                <a:ea typeface="+mj-ea"/>
                <a:cs typeface="굴림" panose="020B0600000101010101" pitchFamily="50" charset="-127"/>
              </a:rPr>
              <a:t>MASS Code </a:t>
            </a:r>
            <a:r>
              <a:rPr lang="ko-KR" altLang="en-US" kern="0" dirty="0">
                <a:latin typeface="+mj-ea"/>
                <a:ea typeface="+mj-ea"/>
                <a:cs typeface="굴림" panose="020B0600000101010101" pitchFamily="50" charset="-127"/>
              </a:rPr>
              <a:t>발효</a:t>
            </a:r>
            <a:endParaRPr lang="en-US" altLang="ko-KR" kern="0" dirty="0">
              <a:latin typeface="+mj-ea"/>
              <a:ea typeface="+mj-ea"/>
              <a:cs typeface="굴림" panose="020B0600000101010101" pitchFamily="50" charset="-127"/>
            </a:endParaRPr>
          </a:p>
        </p:txBody>
      </p:sp>
      <p:cxnSp>
        <p:nvCxnSpPr>
          <p:cNvPr id="28" name="직선 연결선 27">
            <a:extLst>
              <a:ext uri="{FF2B5EF4-FFF2-40B4-BE49-F238E27FC236}">
                <a16:creationId xmlns:a16="http://schemas.microsoft.com/office/drawing/2014/main" id="{5E29A0E1-8DDB-5A13-3384-E0046A5684FD}"/>
              </a:ext>
            </a:extLst>
          </p:cNvPr>
          <p:cNvCxnSpPr>
            <a:stCxn id="6" idx="4"/>
          </p:cNvCxnSpPr>
          <p:nvPr/>
        </p:nvCxnSpPr>
        <p:spPr>
          <a:xfrm>
            <a:off x="2500944" y="3858115"/>
            <a:ext cx="0" cy="565694"/>
          </a:xfrm>
          <a:prstGeom prst="line">
            <a:avLst/>
          </a:prstGeom>
          <a:ln w="19050"/>
        </p:spPr>
        <p:style>
          <a:lnRef idx="1">
            <a:schemeClr val="accent2"/>
          </a:lnRef>
          <a:fillRef idx="0">
            <a:schemeClr val="accent2"/>
          </a:fillRef>
          <a:effectRef idx="0">
            <a:schemeClr val="accent2"/>
          </a:effectRef>
          <a:fontRef idx="minor">
            <a:schemeClr val="tx1"/>
          </a:fontRef>
        </p:style>
      </p:cxnSp>
      <p:cxnSp>
        <p:nvCxnSpPr>
          <p:cNvPr id="29" name="직선 연결선 28">
            <a:extLst>
              <a:ext uri="{FF2B5EF4-FFF2-40B4-BE49-F238E27FC236}">
                <a16:creationId xmlns:a16="http://schemas.microsoft.com/office/drawing/2014/main" id="{A9595255-EACE-6E93-1F9C-C736703A6D99}"/>
              </a:ext>
            </a:extLst>
          </p:cNvPr>
          <p:cNvCxnSpPr/>
          <p:nvPr/>
        </p:nvCxnSpPr>
        <p:spPr>
          <a:xfrm>
            <a:off x="5684079" y="2961106"/>
            <a:ext cx="0" cy="565694"/>
          </a:xfrm>
          <a:prstGeom prst="line">
            <a:avLst/>
          </a:prstGeom>
          <a:ln w="19050"/>
        </p:spPr>
        <p:style>
          <a:lnRef idx="1">
            <a:schemeClr val="accent2"/>
          </a:lnRef>
          <a:fillRef idx="0">
            <a:schemeClr val="accent2"/>
          </a:fillRef>
          <a:effectRef idx="0">
            <a:schemeClr val="accent2"/>
          </a:effectRef>
          <a:fontRef idx="minor">
            <a:schemeClr val="tx1"/>
          </a:fontRef>
        </p:style>
      </p:cxnSp>
      <p:cxnSp>
        <p:nvCxnSpPr>
          <p:cNvPr id="30" name="직선 연결선 29">
            <a:extLst>
              <a:ext uri="{FF2B5EF4-FFF2-40B4-BE49-F238E27FC236}">
                <a16:creationId xmlns:a16="http://schemas.microsoft.com/office/drawing/2014/main" id="{32A10AB7-850A-2C44-29A1-010B8D451878}"/>
              </a:ext>
            </a:extLst>
          </p:cNvPr>
          <p:cNvCxnSpPr/>
          <p:nvPr/>
        </p:nvCxnSpPr>
        <p:spPr>
          <a:xfrm>
            <a:off x="7426311" y="3854500"/>
            <a:ext cx="0" cy="565694"/>
          </a:xfrm>
          <a:prstGeom prst="line">
            <a:avLst/>
          </a:prstGeom>
          <a:ln w="19050"/>
        </p:spPr>
        <p:style>
          <a:lnRef idx="1">
            <a:schemeClr val="accent2"/>
          </a:lnRef>
          <a:fillRef idx="0">
            <a:schemeClr val="accent2"/>
          </a:fillRef>
          <a:effectRef idx="0">
            <a:schemeClr val="accent2"/>
          </a:effectRef>
          <a:fontRef idx="minor">
            <a:schemeClr val="tx1"/>
          </a:fontRef>
        </p:style>
      </p:cxnSp>
      <p:cxnSp>
        <p:nvCxnSpPr>
          <p:cNvPr id="31" name="직선 연결선 30">
            <a:extLst>
              <a:ext uri="{FF2B5EF4-FFF2-40B4-BE49-F238E27FC236}">
                <a16:creationId xmlns:a16="http://schemas.microsoft.com/office/drawing/2014/main" id="{463EBB36-CA1E-DE97-C586-62533BDC67B6}"/>
              </a:ext>
            </a:extLst>
          </p:cNvPr>
          <p:cNvCxnSpPr/>
          <p:nvPr/>
        </p:nvCxnSpPr>
        <p:spPr>
          <a:xfrm>
            <a:off x="9249338" y="2961116"/>
            <a:ext cx="0" cy="565694"/>
          </a:xfrm>
          <a:prstGeom prst="line">
            <a:avLst/>
          </a:prstGeom>
          <a:ln w="19050"/>
        </p:spPr>
        <p:style>
          <a:lnRef idx="1">
            <a:schemeClr val="accent2"/>
          </a:lnRef>
          <a:fillRef idx="0">
            <a:schemeClr val="accent2"/>
          </a:fillRef>
          <a:effectRef idx="0">
            <a:schemeClr val="accent2"/>
          </a:effectRef>
          <a:fontRef idx="minor">
            <a:schemeClr val="tx1"/>
          </a:fontRef>
        </p:style>
      </p:cxnSp>
      <p:sp>
        <p:nvSpPr>
          <p:cNvPr id="32" name="TextBox 31">
            <a:extLst>
              <a:ext uri="{FF2B5EF4-FFF2-40B4-BE49-F238E27FC236}">
                <a16:creationId xmlns:a16="http://schemas.microsoft.com/office/drawing/2014/main" id="{9ED37EF3-094C-5721-F89D-0F36D2689A44}"/>
              </a:ext>
            </a:extLst>
          </p:cNvPr>
          <p:cNvSpPr txBox="1"/>
          <p:nvPr/>
        </p:nvSpPr>
        <p:spPr>
          <a:xfrm>
            <a:off x="2905114" y="3369297"/>
            <a:ext cx="2437180" cy="307777"/>
          </a:xfrm>
          <a:prstGeom prst="rect">
            <a:avLst/>
          </a:prstGeom>
          <a:noFill/>
        </p:spPr>
        <p:txBody>
          <a:bodyPr wrap="square">
            <a:spAutoFit/>
          </a:bodyPr>
          <a:lstStyle/>
          <a:p>
            <a:pPr lvl="0" algn="just" latinLnBrk="1"/>
            <a:r>
              <a:rPr lang="en-US" altLang="ko-KR" sz="1400" kern="0" dirty="0">
                <a:effectLst/>
                <a:latin typeface="+mj-ea"/>
                <a:ea typeface="+mj-ea"/>
                <a:cs typeface="굴림" panose="020B0600000101010101" pitchFamily="50" charset="-127"/>
              </a:rPr>
              <a:t>Experience Building Phase</a:t>
            </a:r>
            <a:endParaRPr lang="ko-KR" altLang="en-US" sz="1400" kern="0" dirty="0">
              <a:effectLst/>
              <a:latin typeface="+mj-ea"/>
              <a:ea typeface="+mj-ea"/>
              <a:cs typeface="굴림" panose="020B0600000101010101" pitchFamily="50" charset="-127"/>
            </a:endParaRPr>
          </a:p>
        </p:txBody>
      </p:sp>
      <p:sp>
        <p:nvSpPr>
          <p:cNvPr id="2" name="타원 1">
            <a:extLst>
              <a:ext uri="{FF2B5EF4-FFF2-40B4-BE49-F238E27FC236}">
                <a16:creationId xmlns:a16="http://schemas.microsoft.com/office/drawing/2014/main" id="{8AED1463-2B5B-5204-A636-B4C3F950CF67}"/>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24177118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8891340" cy="646331"/>
          </a:xfrm>
          <a:prstGeom prst="rect">
            <a:avLst/>
          </a:prstGeom>
          <a:noFill/>
        </p:spPr>
        <p:txBody>
          <a:bodyPr wrap="square" rtlCol="0">
            <a:spAutoFit/>
          </a:bodyPr>
          <a:lstStyle/>
          <a:p>
            <a:r>
              <a:rPr lang="en-US" altLang="ko-KR" sz="3600" dirty="0"/>
              <a:t>Safe Decarbonization</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10477992" cy="461665"/>
          </a:xfrm>
          <a:prstGeom prst="rect">
            <a:avLst/>
          </a:prstGeom>
          <a:noFill/>
        </p:spPr>
        <p:txBody>
          <a:bodyPr wrap="square" rtlCol="0">
            <a:spAutoFit/>
          </a:bodyPr>
          <a:lstStyle/>
          <a:p>
            <a:r>
              <a:rPr lang="ko-KR" altLang="en-US" sz="2400" dirty="0">
                <a:solidFill>
                  <a:schemeClr val="tx2">
                    <a:lumMod val="60000"/>
                    <a:lumOff val="40000"/>
                  </a:schemeClr>
                </a:solidFill>
              </a:rPr>
              <a:t>온실가스 감축을 위한 대체연료 및 신기술</a:t>
            </a:r>
          </a:p>
        </p:txBody>
      </p:sp>
      <p:sp>
        <p:nvSpPr>
          <p:cNvPr id="4" name="TextBox 3">
            <a:extLst>
              <a:ext uri="{FF2B5EF4-FFF2-40B4-BE49-F238E27FC236}">
                <a16:creationId xmlns:a16="http://schemas.microsoft.com/office/drawing/2014/main" id="{ABFE9500-E299-C7A2-1CF2-C8D880ACFC49}"/>
              </a:ext>
            </a:extLst>
          </p:cNvPr>
          <p:cNvSpPr txBox="1"/>
          <p:nvPr/>
        </p:nvSpPr>
        <p:spPr>
          <a:xfrm>
            <a:off x="478497" y="1503763"/>
            <a:ext cx="7901828" cy="4247317"/>
          </a:xfrm>
          <a:prstGeom prst="rect">
            <a:avLst/>
          </a:prstGeom>
          <a:noFill/>
        </p:spPr>
        <p:txBody>
          <a:bodyPr wrap="square" rtlCol="0">
            <a:spAutoFit/>
          </a:bodyPr>
          <a:lstStyle/>
          <a:p>
            <a:pPr marL="342900" lvl="0" indent="-342900" algn="just" latinLnBrk="1">
              <a:buFont typeface="Wingdings" panose="05000000000000000000" pitchFamily="2" charset="2"/>
              <a:buChar char=""/>
            </a:pPr>
            <a:r>
              <a:rPr lang="en-US" altLang="ko-KR" sz="1800" kern="0" dirty="0">
                <a:effectLst/>
                <a:latin typeface="+mj-ea"/>
                <a:ea typeface="+mj-ea"/>
                <a:cs typeface="굴림" panose="020B0600000101010101" pitchFamily="50" charset="-127"/>
              </a:rPr>
              <a:t>MSC 108 </a:t>
            </a:r>
            <a:r>
              <a:rPr lang="ko-KR" altLang="en-US" sz="1800" kern="0" dirty="0">
                <a:effectLst/>
                <a:latin typeface="+mj-ea"/>
                <a:ea typeface="+mj-ea"/>
                <a:cs typeface="굴림" panose="020B0600000101010101" pitchFamily="50" charset="-127"/>
              </a:rPr>
              <a:t>은 </a:t>
            </a:r>
            <a:r>
              <a:rPr lang="en-US" altLang="ko-KR" sz="1800" kern="0" dirty="0">
                <a:effectLst/>
                <a:latin typeface="+mj-ea"/>
                <a:ea typeface="+mj-ea"/>
                <a:cs typeface="굴림" panose="020B0600000101010101" pitchFamily="50" charset="-127"/>
              </a:rPr>
              <a:t>MSC 107 </a:t>
            </a:r>
            <a:r>
              <a:rPr lang="ko-KR" altLang="en-US" sz="1800" kern="0" dirty="0">
                <a:effectLst/>
                <a:latin typeface="+mj-ea"/>
                <a:ea typeface="+mj-ea"/>
                <a:cs typeface="굴림" panose="020B0600000101010101" pitchFamily="50" charset="-127"/>
              </a:rPr>
              <a:t>시 긴급히 설립된 회기간 실무작업반</a:t>
            </a:r>
            <a:r>
              <a:rPr lang="en-US" altLang="ko-KR" sz="1800" kern="0" dirty="0">
                <a:effectLst/>
                <a:latin typeface="+mj-ea"/>
                <a:ea typeface="+mj-ea"/>
                <a:cs typeface="굴림" panose="020B0600000101010101" pitchFamily="50" charset="-127"/>
              </a:rPr>
              <a:t>(Correspondence Group)</a:t>
            </a:r>
            <a:r>
              <a:rPr lang="ko-KR" altLang="en-US" sz="1800" kern="0" dirty="0">
                <a:effectLst/>
                <a:latin typeface="+mj-ea"/>
                <a:ea typeface="+mj-ea"/>
                <a:cs typeface="굴림" panose="020B0600000101010101" pitchFamily="50" charset="-127"/>
              </a:rPr>
              <a:t>의 보고서를 바탕으로 온실가스 감축을 위한 대체연료 및 신기술에 대한 논의를 개시하고 지속함</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kern="0" dirty="0">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ko-KR" altLang="en-US" sz="1800" kern="0" dirty="0">
                <a:effectLst/>
                <a:latin typeface="+mj-ea"/>
                <a:ea typeface="+mj-ea"/>
                <a:cs typeface="굴림" panose="020B0600000101010101" pitchFamily="50" charset="-127"/>
              </a:rPr>
              <a:t>식별된 대체연료 및 신기술은 매우 다양하며</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원자력</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태양열 및 풍력</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에너지 저장 시스템</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에너지 절약 기술</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선상 </a:t>
            </a:r>
            <a:r>
              <a:rPr lang="en-US" altLang="ko-KR" sz="1800" kern="0" dirty="0">
                <a:effectLst/>
                <a:latin typeface="+mj-ea"/>
                <a:ea typeface="+mj-ea"/>
                <a:cs typeface="굴림" panose="020B0600000101010101" pitchFamily="50" charset="-127"/>
              </a:rPr>
              <a:t>CO2 </a:t>
            </a:r>
            <a:r>
              <a:rPr lang="ko-KR" altLang="en-US" sz="1800" kern="0" dirty="0" err="1">
                <a:effectLst/>
                <a:latin typeface="+mj-ea"/>
                <a:ea typeface="+mj-ea"/>
                <a:cs typeface="굴림" panose="020B0600000101010101" pitchFamily="50" charset="-127"/>
              </a:rPr>
              <a:t>포집</a:t>
            </a:r>
            <a:r>
              <a:rPr lang="ko-KR" altLang="en-US" sz="1800" kern="0" dirty="0">
                <a:effectLst/>
                <a:latin typeface="+mj-ea"/>
                <a:ea typeface="+mj-ea"/>
                <a:cs typeface="굴림" panose="020B0600000101010101" pitchFamily="50" charset="-127"/>
              </a:rPr>
              <a:t> 및 저장장치 등을 포함함</a:t>
            </a:r>
            <a:r>
              <a:rPr lang="en-US" altLang="ko-KR" sz="1800" kern="0" dirty="0">
                <a:effectLst/>
                <a:latin typeface="+mj-ea"/>
                <a:ea typeface="+mj-ea"/>
                <a:cs typeface="굴림" panose="020B0600000101010101" pitchFamily="50" charset="-127"/>
              </a:rPr>
              <a:t>.</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en-US" altLang="ko-KR" sz="1800" kern="0" dirty="0">
                <a:effectLst/>
                <a:latin typeface="+mj-ea"/>
                <a:ea typeface="+mj-ea"/>
                <a:cs typeface="굴림" panose="020B0600000101010101" pitchFamily="50" charset="-127"/>
              </a:rPr>
              <a:t>MSC 108 </a:t>
            </a:r>
            <a:r>
              <a:rPr lang="ko-KR" altLang="en-US" sz="1800" kern="0" dirty="0">
                <a:effectLst/>
                <a:latin typeface="+mj-ea"/>
                <a:ea typeface="+mj-ea"/>
                <a:cs typeface="굴림" panose="020B0600000101010101" pitchFamily="50" charset="-127"/>
              </a:rPr>
              <a:t>은 별도 작업반을 설립하여 논의 후 선박에서 배출되는 온실가스를 감축하기 위한 대체연료 및 신기술의 리스트를 더욱 보완하고 업데이트함</a:t>
            </a:r>
            <a:r>
              <a:rPr lang="en-US" altLang="ko-KR" sz="1800" kern="0" dirty="0">
                <a:effectLst/>
                <a:latin typeface="+mj-ea"/>
                <a:ea typeface="+mj-ea"/>
                <a:cs typeface="굴림" panose="020B0600000101010101" pitchFamily="50" charset="-127"/>
              </a:rPr>
              <a:t>. </a:t>
            </a:r>
          </a:p>
          <a:p>
            <a:pPr marL="342900" lvl="0" indent="-342900" algn="just" latinLnBrk="1">
              <a:buFont typeface="Wingdings" panose="05000000000000000000" pitchFamily="2" charset="2"/>
              <a:buChar char=""/>
            </a:pPr>
            <a:endParaRPr lang="en-US" altLang="ko-KR" sz="1800" kern="0" dirty="0">
              <a:effectLst/>
              <a:latin typeface="+mj-ea"/>
              <a:ea typeface="+mj-ea"/>
              <a:cs typeface="굴림" panose="020B0600000101010101" pitchFamily="50" charset="-127"/>
            </a:endParaRPr>
          </a:p>
          <a:p>
            <a:pPr marL="342900" lvl="0" indent="-342900" algn="just" latinLnBrk="1">
              <a:buFont typeface="Wingdings" panose="05000000000000000000" pitchFamily="2" charset="2"/>
              <a:buChar char=""/>
            </a:pPr>
            <a:r>
              <a:rPr lang="ko-KR" altLang="en-US" sz="1800" kern="0" dirty="0">
                <a:effectLst/>
                <a:latin typeface="+mj-ea"/>
                <a:ea typeface="+mj-ea"/>
                <a:cs typeface="굴림" panose="020B0600000101010101" pitchFamily="50" charset="-127"/>
              </a:rPr>
              <a:t>대한민국은 </a:t>
            </a:r>
            <a:r>
              <a:rPr lang="en-US" altLang="ko-KR" sz="1800" kern="0" dirty="0">
                <a:effectLst/>
                <a:latin typeface="+mj-ea"/>
                <a:ea typeface="+mj-ea"/>
                <a:cs typeface="굴림" panose="020B0600000101010101" pitchFamily="50" charset="-127"/>
              </a:rPr>
              <a:t>MSC 108/5/1 </a:t>
            </a:r>
            <a:r>
              <a:rPr lang="ko-KR" altLang="en-US" sz="1800" kern="0" dirty="0">
                <a:effectLst/>
                <a:latin typeface="+mj-ea"/>
                <a:ea typeface="+mj-ea"/>
                <a:cs typeface="굴림" panose="020B0600000101010101" pitchFamily="50" charset="-127"/>
              </a:rPr>
              <a:t>문서를 통해 선상 탄소 </a:t>
            </a:r>
            <a:r>
              <a:rPr lang="ko-KR" altLang="en-US" sz="1800" kern="0" dirty="0" err="1">
                <a:effectLst/>
                <a:latin typeface="+mj-ea"/>
                <a:ea typeface="+mj-ea"/>
                <a:cs typeface="굴림" panose="020B0600000101010101" pitchFamily="50" charset="-127"/>
              </a:rPr>
              <a:t>포집</a:t>
            </a:r>
            <a:r>
              <a:rPr lang="ko-KR" altLang="en-US" sz="1800" kern="0" dirty="0">
                <a:effectLst/>
                <a:latin typeface="+mj-ea"/>
                <a:ea typeface="+mj-ea"/>
                <a:cs typeface="굴림" panose="020B0600000101010101" pitchFamily="50" charset="-127"/>
              </a:rPr>
              <a:t> 및 저장장치</a:t>
            </a:r>
            <a:r>
              <a:rPr lang="en-US" altLang="ko-KR" sz="1800" kern="0" dirty="0">
                <a:effectLst/>
                <a:latin typeface="+mj-ea"/>
                <a:ea typeface="+mj-ea"/>
                <a:cs typeface="굴림" panose="020B0600000101010101" pitchFamily="50" charset="-127"/>
              </a:rPr>
              <a:t>(OCCS)</a:t>
            </a:r>
            <a:r>
              <a:rPr lang="ko-KR" altLang="en-US" sz="1800" kern="0" dirty="0">
                <a:effectLst/>
                <a:latin typeface="+mj-ea"/>
                <a:ea typeface="+mj-ea"/>
                <a:cs typeface="굴림" panose="020B0600000101010101" pitchFamily="50" charset="-127"/>
              </a:rPr>
              <a:t>에 관한 안전지침 개발을 제안한 바 있으며</a:t>
            </a:r>
            <a:r>
              <a:rPr lang="en-US" altLang="ko-KR" sz="1800" kern="0" dirty="0">
                <a:effectLst/>
                <a:latin typeface="+mj-ea"/>
                <a:ea typeface="+mj-ea"/>
                <a:cs typeface="굴림" panose="020B0600000101010101" pitchFamily="50" charset="-127"/>
              </a:rPr>
              <a:t>, </a:t>
            </a:r>
            <a:r>
              <a:rPr lang="ko-KR" altLang="en-US" sz="1800" kern="0" dirty="0">
                <a:effectLst/>
                <a:latin typeface="+mj-ea"/>
                <a:ea typeface="+mj-ea"/>
                <a:cs typeface="굴림" panose="020B0600000101010101" pitchFamily="50" charset="-127"/>
              </a:rPr>
              <a:t>이는 동 의제를 위한 로드맵이 향후 수립된 후 논의 예정</a:t>
            </a:r>
            <a:r>
              <a:rPr lang="en-US" altLang="ko-KR" sz="1800" kern="0" dirty="0">
                <a:effectLst/>
                <a:latin typeface="+mj-ea"/>
                <a:ea typeface="+mj-ea"/>
                <a:cs typeface="굴림" panose="020B0600000101010101" pitchFamily="50" charset="-127"/>
              </a:rPr>
              <a:t>.</a:t>
            </a:r>
          </a:p>
        </p:txBody>
      </p:sp>
      <p:pic>
        <p:nvPicPr>
          <p:cNvPr id="5" name="그림 4" descr="스크린샷, 하늘, 디자인이(가) 표시된 사진&#10;&#10;자동 생성된 설명">
            <a:extLst>
              <a:ext uri="{FF2B5EF4-FFF2-40B4-BE49-F238E27FC236}">
                <a16:creationId xmlns:a16="http://schemas.microsoft.com/office/drawing/2014/main" id="{156F463A-84A5-5C54-4E2D-C6BD3E2E6FF7}"/>
              </a:ext>
            </a:extLst>
          </p:cNvPr>
          <p:cNvPicPr>
            <a:picLocks noChangeAspect="1"/>
          </p:cNvPicPr>
          <p:nvPr/>
        </p:nvPicPr>
        <p:blipFill rotWithShape="1">
          <a:blip r:embed="rId3">
            <a:extLst>
              <a:ext uri="{28A0092B-C50C-407E-A947-70E740481C1C}">
                <a14:useLocalDpi xmlns:a14="http://schemas.microsoft.com/office/drawing/2010/main" val="0"/>
              </a:ext>
            </a:extLst>
          </a:blip>
          <a:srcRect l="1972" t="1347" r="1393" b="2700"/>
          <a:stretch/>
        </p:blipFill>
        <p:spPr bwMode="auto">
          <a:xfrm rot="5400000">
            <a:off x="7633552" y="2483958"/>
            <a:ext cx="5327801" cy="2832100"/>
          </a:xfrm>
          <a:prstGeom prst="rect">
            <a:avLst/>
          </a:prstGeom>
          <a:ln>
            <a:noFill/>
          </a:ln>
          <a:extLst>
            <a:ext uri="{53640926-AAD7-44D8-BBD7-CCE9431645EC}">
              <a14:shadowObscured xmlns:a14="http://schemas.microsoft.com/office/drawing/2010/main"/>
            </a:ext>
          </a:extLst>
        </p:spPr>
      </p:pic>
      <p:sp>
        <p:nvSpPr>
          <p:cNvPr id="2" name="타원 1">
            <a:extLst>
              <a:ext uri="{FF2B5EF4-FFF2-40B4-BE49-F238E27FC236}">
                <a16:creationId xmlns:a16="http://schemas.microsoft.com/office/drawing/2014/main" id="{749668BC-E86E-E09C-B44E-43FCEFC5E6A1}"/>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40129085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8891340" cy="646331"/>
          </a:xfrm>
          <a:prstGeom prst="rect">
            <a:avLst/>
          </a:prstGeom>
          <a:noFill/>
        </p:spPr>
        <p:txBody>
          <a:bodyPr wrap="square" rtlCol="0">
            <a:spAutoFit/>
          </a:bodyPr>
          <a:lstStyle/>
          <a:p>
            <a:r>
              <a:rPr lang="en-US" altLang="ko-KR" sz="3600" dirty="0"/>
              <a:t>Any other business</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5" y="857432"/>
            <a:ext cx="10477992" cy="461665"/>
          </a:xfrm>
          <a:prstGeom prst="rect">
            <a:avLst/>
          </a:prstGeom>
          <a:noFill/>
        </p:spPr>
        <p:txBody>
          <a:bodyPr wrap="square" rtlCol="0">
            <a:spAutoFit/>
          </a:bodyPr>
          <a:lstStyle/>
          <a:p>
            <a:r>
              <a:rPr lang="ko-KR" altLang="en-US" sz="2400" dirty="0">
                <a:solidFill>
                  <a:schemeClr val="tx2">
                    <a:lumMod val="60000"/>
                    <a:lumOff val="40000"/>
                  </a:schemeClr>
                </a:solidFill>
              </a:rPr>
              <a:t>기타사항</a:t>
            </a:r>
          </a:p>
        </p:txBody>
      </p:sp>
      <p:sp>
        <p:nvSpPr>
          <p:cNvPr id="4" name="TextBox 3">
            <a:extLst>
              <a:ext uri="{FF2B5EF4-FFF2-40B4-BE49-F238E27FC236}">
                <a16:creationId xmlns:a16="http://schemas.microsoft.com/office/drawing/2014/main" id="{ABFE9500-E299-C7A2-1CF2-C8D880ACFC49}"/>
              </a:ext>
            </a:extLst>
          </p:cNvPr>
          <p:cNvSpPr txBox="1"/>
          <p:nvPr/>
        </p:nvSpPr>
        <p:spPr>
          <a:xfrm>
            <a:off x="542851" y="1460032"/>
            <a:ext cx="11106297" cy="1200329"/>
          </a:xfrm>
          <a:prstGeom prst="rect">
            <a:avLst/>
          </a:prstGeom>
          <a:noFill/>
        </p:spPr>
        <p:txBody>
          <a:bodyPr wrap="square" rtlCol="0">
            <a:spAutoFit/>
          </a:bodyPr>
          <a:lstStyle/>
          <a:p>
            <a:pPr algn="just" latinLnBrk="0"/>
            <a:r>
              <a:rPr lang="en-US" altLang="ko-KR" b="1" kern="0" dirty="0">
                <a:solidFill>
                  <a:srgbClr val="000000"/>
                </a:solidFill>
                <a:latin typeface="+mn-ea"/>
                <a:cs typeface="굴림" panose="020B0600000101010101" pitchFamily="50" charset="-127"/>
              </a:rPr>
              <a:t>RMSS</a:t>
            </a:r>
            <a:r>
              <a:rPr lang="ko-KR" altLang="en-US" b="1" kern="0" dirty="0">
                <a:solidFill>
                  <a:srgbClr val="000000"/>
                </a:solidFill>
                <a:latin typeface="+mn-ea"/>
                <a:cs typeface="굴림" panose="020B0600000101010101" pitchFamily="50" charset="-127"/>
              </a:rPr>
              <a:t>의 </a:t>
            </a:r>
            <a:r>
              <a:rPr lang="en-US" altLang="ko-KR" b="1" kern="0" dirty="0">
                <a:solidFill>
                  <a:srgbClr val="000000"/>
                </a:solidFill>
                <a:latin typeface="+mn-ea"/>
                <a:cs typeface="굴림" panose="020B0600000101010101" pitchFamily="50" charset="-127"/>
              </a:rPr>
              <a:t>EGC </a:t>
            </a:r>
          </a:p>
          <a:p>
            <a:pPr algn="just" latinLnBrk="0"/>
            <a:endParaRPr lang="en-US" altLang="ko-KR" sz="1800" b="1" kern="0" spc="-10" dirty="0">
              <a:solidFill>
                <a:srgbClr val="000000"/>
              </a:solidFill>
              <a:effectLst/>
              <a:latin typeface="+mn-ea"/>
            </a:endParaRPr>
          </a:p>
          <a:p>
            <a:pPr algn="just" latinLnBrk="0"/>
            <a:r>
              <a:rPr lang="ko-KR" altLang="en-US" sz="1800" kern="0" spc="-10" dirty="0">
                <a:solidFill>
                  <a:srgbClr val="000000"/>
                </a:solidFill>
                <a:effectLst/>
                <a:latin typeface="+mn-ea"/>
              </a:rPr>
              <a:t>위원회는 </a:t>
            </a:r>
            <a:r>
              <a:rPr lang="en-US" altLang="ko-KR" sz="1800" kern="0" spc="-40" dirty="0">
                <a:solidFill>
                  <a:srgbClr val="000000"/>
                </a:solidFill>
                <a:effectLst/>
                <a:latin typeface="+mn-ea"/>
              </a:rPr>
              <a:t>2026.12.31.</a:t>
            </a:r>
            <a:r>
              <a:rPr lang="ko-KR" altLang="en-US" sz="1800" kern="0" spc="-40" dirty="0">
                <a:solidFill>
                  <a:srgbClr val="000000"/>
                </a:solidFill>
                <a:effectLst/>
                <a:latin typeface="+mn-ea"/>
              </a:rPr>
              <a:t>부터 모든 운영중인 </a:t>
            </a:r>
            <a:r>
              <a:rPr lang="en-US" altLang="ko-KR" sz="1800" kern="0" spc="-40" dirty="0">
                <a:solidFill>
                  <a:srgbClr val="000000"/>
                </a:solidFill>
                <a:effectLst/>
                <a:latin typeface="+mn-ea"/>
              </a:rPr>
              <a:t>RMSS </a:t>
            </a:r>
            <a:r>
              <a:rPr lang="en-US" altLang="ko-KR" kern="0" spc="-40" dirty="0">
                <a:solidFill>
                  <a:srgbClr val="000000"/>
                </a:solidFill>
                <a:latin typeface="+mn-ea"/>
              </a:rPr>
              <a:t>EGC</a:t>
            </a:r>
            <a:r>
              <a:rPr lang="ko-KR" altLang="en-US" sz="1800" kern="0" spc="-40" dirty="0">
                <a:solidFill>
                  <a:srgbClr val="000000"/>
                </a:solidFill>
                <a:effectLst/>
                <a:latin typeface="+mn-ea"/>
              </a:rPr>
              <a:t>를 통해 </a:t>
            </a:r>
            <a:r>
              <a:rPr lang="en-US" altLang="ko-KR" sz="1800" kern="0" spc="-40" dirty="0">
                <a:solidFill>
                  <a:srgbClr val="000000"/>
                </a:solidFill>
                <a:effectLst/>
                <a:latin typeface="+mn-ea"/>
              </a:rPr>
              <a:t>Maritime Safety Information</a:t>
            </a:r>
            <a:r>
              <a:rPr lang="ko-KR" altLang="en-US" sz="1800" kern="0" spc="-40" dirty="0">
                <a:solidFill>
                  <a:srgbClr val="000000"/>
                </a:solidFill>
                <a:effectLst/>
                <a:latin typeface="+mn-ea"/>
              </a:rPr>
              <a:t>가 배포되어야 한다는 데 동의함</a:t>
            </a:r>
            <a:r>
              <a:rPr lang="en-US" altLang="ko-KR" sz="1800" kern="0" spc="-40" dirty="0">
                <a:solidFill>
                  <a:srgbClr val="000000"/>
                </a:solidFill>
                <a:effectLst/>
                <a:latin typeface="+mn-ea"/>
              </a:rPr>
              <a:t>. </a:t>
            </a:r>
            <a:endParaRPr lang="ko-KR" altLang="en-US" sz="1800" kern="0" spc="0" dirty="0">
              <a:solidFill>
                <a:srgbClr val="000000"/>
              </a:solidFill>
              <a:effectLst/>
              <a:latin typeface="+mn-ea"/>
            </a:endParaRPr>
          </a:p>
        </p:txBody>
      </p:sp>
      <p:sp>
        <p:nvSpPr>
          <p:cNvPr id="7" name="TextBox 6">
            <a:extLst>
              <a:ext uri="{FF2B5EF4-FFF2-40B4-BE49-F238E27FC236}">
                <a16:creationId xmlns:a16="http://schemas.microsoft.com/office/drawing/2014/main" id="{E64B8C43-190E-5848-C6A9-051028A52E36}"/>
              </a:ext>
            </a:extLst>
          </p:cNvPr>
          <p:cNvSpPr txBox="1"/>
          <p:nvPr/>
        </p:nvSpPr>
        <p:spPr>
          <a:xfrm>
            <a:off x="7278861" y="2616921"/>
            <a:ext cx="3802468" cy="369332"/>
          </a:xfrm>
          <a:prstGeom prst="rect">
            <a:avLst/>
          </a:prstGeom>
          <a:noFill/>
        </p:spPr>
        <p:txBody>
          <a:bodyPr wrap="square">
            <a:spAutoFit/>
          </a:bodyPr>
          <a:lstStyle/>
          <a:p>
            <a:pPr algn="just" latinLnBrk="0"/>
            <a:r>
              <a:rPr lang="en-US" altLang="ko-KR" b="1" kern="0" dirty="0">
                <a:solidFill>
                  <a:srgbClr val="000000"/>
                </a:solidFill>
                <a:latin typeface="+mn-ea"/>
                <a:cs typeface="굴림" panose="020B0600000101010101" pitchFamily="50" charset="-127"/>
              </a:rPr>
              <a:t>Iridium EGC Service (Safety Cast)</a:t>
            </a:r>
          </a:p>
        </p:txBody>
      </p:sp>
      <p:pic>
        <p:nvPicPr>
          <p:cNvPr id="11" name="그림 10">
            <a:extLst>
              <a:ext uri="{FF2B5EF4-FFF2-40B4-BE49-F238E27FC236}">
                <a16:creationId xmlns:a16="http://schemas.microsoft.com/office/drawing/2014/main" id="{F75E5B52-CE97-79BA-6731-7D9813199A43}"/>
              </a:ext>
            </a:extLst>
          </p:cNvPr>
          <p:cNvPicPr>
            <a:picLocks noChangeAspect="1"/>
          </p:cNvPicPr>
          <p:nvPr/>
        </p:nvPicPr>
        <p:blipFill>
          <a:blip r:embed="rId3"/>
          <a:stretch>
            <a:fillRect/>
          </a:stretch>
        </p:blipFill>
        <p:spPr>
          <a:xfrm>
            <a:off x="6573585" y="3000915"/>
            <a:ext cx="5329659" cy="3521304"/>
          </a:xfrm>
          <a:prstGeom prst="rect">
            <a:avLst/>
          </a:prstGeom>
        </p:spPr>
      </p:pic>
      <p:pic>
        <p:nvPicPr>
          <p:cNvPr id="1029" name="Picture 5" descr="LRC: NAVAREAs and METAREAs">
            <a:extLst>
              <a:ext uri="{FF2B5EF4-FFF2-40B4-BE49-F238E27FC236}">
                <a16:creationId xmlns:a16="http://schemas.microsoft.com/office/drawing/2014/main" id="{502E9B37-F8FE-2625-2CDD-BB7AFB3945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450" y="2801296"/>
            <a:ext cx="6112045" cy="3720923"/>
          </a:xfrm>
          <a:prstGeom prst="rect">
            <a:avLst/>
          </a:prstGeom>
          <a:noFill/>
          <a:extLst>
            <a:ext uri="{909E8E84-426E-40DD-AFC4-6F175D3DCCD1}">
              <a14:hiddenFill xmlns:a14="http://schemas.microsoft.com/office/drawing/2010/main">
                <a:solidFill>
                  <a:srgbClr val="FFFFFF"/>
                </a:solidFill>
              </a14:hiddenFill>
            </a:ext>
          </a:extLst>
        </p:spPr>
      </p:pic>
      <p:sp>
        <p:nvSpPr>
          <p:cNvPr id="12" name="타원 11">
            <a:extLst>
              <a:ext uri="{FF2B5EF4-FFF2-40B4-BE49-F238E27FC236}">
                <a16:creationId xmlns:a16="http://schemas.microsoft.com/office/drawing/2014/main" id="{03FEEB94-6507-1D07-6B02-003F07A85E70}"/>
              </a:ext>
            </a:extLst>
          </p:cNvPr>
          <p:cNvSpPr/>
          <p:nvPr/>
        </p:nvSpPr>
        <p:spPr>
          <a:xfrm>
            <a:off x="0" y="6586780"/>
            <a:ext cx="301450" cy="271220"/>
          </a:xfrm>
          <a:prstGeom prst="ellipse">
            <a:avLst/>
          </a:prstGeom>
          <a:solidFill>
            <a:srgbClr val="66FF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71416198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descr="폰트, 로고, 상징, 텍스트이(가) 표시된 사진&#10;&#10;자동 생성된 설명">
            <a:extLst>
              <a:ext uri="{FF2B5EF4-FFF2-40B4-BE49-F238E27FC236}">
                <a16:creationId xmlns:a16="http://schemas.microsoft.com/office/drawing/2014/main" id="{AB2B65D5-0D47-AB73-C5BF-1DA9ADD9E816}"/>
              </a:ext>
            </a:extLst>
          </p:cNvPr>
          <p:cNvPicPr>
            <a:picLocks noChangeAspect="1"/>
          </p:cNvPicPr>
          <p:nvPr/>
        </p:nvPicPr>
        <p:blipFill>
          <a:blip r:embed="rId2" cstate="print">
            <a:duotone>
              <a:prstClr val="black"/>
              <a:schemeClr val="tx2">
                <a:lumMod val="20000"/>
                <a:lumOff val="80000"/>
                <a:tint val="45000"/>
                <a:satMod val="400000"/>
              </a:schemeClr>
            </a:duotone>
            <a:alphaModFix amt="60000"/>
            <a:extLst>
              <a:ext uri="{28A0092B-C50C-407E-A947-70E740481C1C}">
                <a14:useLocalDpi xmlns:a14="http://schemas.microsoft.com/office/drawing/2010/main" val="0"/>
              </a:ext>
            </a:extLst>
          </a:blip>
          <a:stretch>
            <a:fillRect/>
          </a:stretch>
        </p:blipFill>
        <p:spPr>
          <a:xfrm>
            <a:off x="10828911" y="294092"/>
            <a:ext cx="1074333" cy="563340"/>
          </a:xfrm>
          <a:prstGeom prst="rect">
            <a:avLst/>
          </a:prstGeom>
        </p:spPr>
      </p:pic>
      <p:sp>
        <p:nvSpPr>
          <p:cNvPr id="9" name="TextBox 8">
            <a:extLst>
              <a:ext uri="{FF2B5EF4-FFF2-40B4-BE49-F238E27FC236}">
                <a16:creationId xmlns:a16="http://schemas.microsoft.com/office/drawing/2014/main" id="{E99B1177-CC95-CD08-D749-4EB941040341}"/>
              </a:ext>
            </a:extLst>
          </p:cNvPr>
          <p:cNvSpPr txBox="1"/>
          <p:nvPr/>
        </p:nvSpPr>
        <p:spPr>
          <a:xfrm>
            <a:off x="288755" y="211101"/>
            <a:ext cx="6405122" cy="646331"/>
          </a:xfrm>
          <a:prstGeom prst="rect">
            <a:avLst/>
          </a:prstGeom>
          <a:noFill/>
        </p:spPr>
        <p:txBody>
          <a:bodyPr wrap="square" rtlCol="0">
            <a:spAutoFit/>
          </a:bodyPr>
          <a:lstStyle/>
          <a:p>
            <a:r>
              <a:rPr lang="en-US" altLang="ko-KR" sz="3600" dirty="0"/>
              <a:t>Escape Trunk in Engine Room</a:t>
            </a:r>
            <a:endParaRPr lang="ko-KR" altLang="en-US" sz="3600" dirty="0"/>
          </a:p>
        </p:txBody>
      </p:sp>
      <p:sp>
        <p:nvSpPr>
          <p:cNvPr id="10" name="TextBox 9">
            <a:extLst>
              <a:ext uri="{FF2B5EF4-FFF2-40B4-BE49-F238E27FC236}">
                <a16:creationId xmlns:a16="http://schemas.microsoft.com/office/drawing/2014/main" id="{84F59B6E-7265-475F-1C7B-AC9A720779C3}"/>
              </a:ext>
            </a:extLst>
          </p:cNvPr>
          <p:cNvSpPr txBox="1"/>
          <p:nvPr/>
        </p:nvSpPr>
        <p:spPr>
          <a:xfrm>
            <a:off x="288756" y="857432"/>
            <a:ext cx="4352544" cy="461665"/>
          </a:xfrm>
          <a:prstGeom prst="rect">
            <a:avLst/>
          </a:prstGeom>
          <a:noFill/>
        </p:spPr>
        <p:txBody>
          <a:bodyPr wrap="square" rtlCol="0">
            <a:spAutoFit/>
          </a:bodyPr>
          <a:lstStyle/>
          <a:p>
            <a:r>
              <a:rPr lang="en-US" altLang="ko-KR" sz="2400" dirty="0">
                <a:solidFill>
                  <a:schemeClr val="tx2">
                    <a:lumMod val="60000"/>
                    <a:lumOff val="40000"/>
                  </a:schemeClr>
                </a:solidFill>
              </a:rPr>
              <a:t>PSC detention in China</a:t>
            </a:r>
            <a:endParaRPr lang="ko-KR" altLang="en-US" sz="2400" dirty="0">
              <a:solidFill>
                <a:schemeClr val="tx2">
                  <a:lumMod val="60000"/>
                  <a:lumOff val="40000"/>
                </a:schemeClr>
              </a:solidFill>
            </a:endParaRPr>
          </a:p>
        </p:txBody>
      </p:sp>
      <p:pic>
        <p:nvPicPr>
          <p:cNvPr id="7" name="그림 6" descr="실내, 계단, 벽, 사다리이(가) 표시된 사진&#10;&#10;자동 생성된 설명">
            <a:extLst>
              <a:ext uri="{FF2B5EF4-FFF2-40B4-BE49-F238E27FC236}">
                <a16:creationId xmlns:a16="http://schemas.microsoft.com/office/drawing/2014/main" id="{A9E77884-EA5D-C88A-E0A1-FFF0C14319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57582" y="1678192"/>
            <a:ext cx="3245662" cy="4325859"/>
          </a:xfrm>
          <a:prstGeom prst="rect">
            <a:avLst/>
          </a:prstGeom>
        </p:spPr>
      </p:pic>
      <p:sp>
        <p:nvSpPr>
          <p:cNvPr id="8" name="TextBox 7">
            <a:extLst>
              <a:ext uri="{FF2B5EF4-FFF2-40B4-BE49-F238E27FC236}">
                <a16:creationId xmlns:a16="http://schemas.microsoft.com/office/drawing/2014/main" id="{D00E8810-1F3A-B246-D5A7-DEE8F1131A52}"/>
              </a:ext>
            </a:extLst>
          </p:cNvPr>
          <p:cNvSpPr txBox="1"/>
          <p:nvPr/>
        </p:nvSpPr>
        <p:spPr>
          <a:xfrm>
            <a:off x="288755" y="1388129"/>
            <a:ext cx="2189254" cy="369332"/>
          </a:xfrm>
          <a:prstGeom prst="rect">
            <a:avLst/>
          </a:prstGeom>
          <a:noFill/>
        </p:spPr>
        <p:txBody>
          <a:bodyPr wrap="none" rtlCol="0">
            <a:spAutoFit/>
          </a:bodyPr>
          <a:lstStyle/>
          <a:p>
            <a:r>
              <a:rPr lang="en-US" altLang="ko-KR" dirty="0">
                <a:latin typeface="+mj-ea"/>
                <a:ea typeface="+mj-ea"/>
              </a:rPr>
              <a:t>SOLAS II-2/13.4.2.1</a:t>
            </a:r>
            <a:endParaRPr lang="ko-KR" altLang="en-US" dirty="0">
              <a:latin typeface="+mj-ea"/>
              <a:ea typeface="+mj-ea"/>
            </a:endParaRPr>
          </a:p>
        </p:txBody>
      </p:sp>
      <p:sp>
        <p:nvSpPr>
          <p:cNvPr id="13" name="TextBox 12">
            <a:extLst>
              <a:ext uri="{FF2B5EF4-FFF2-40B4-BE49-F238E27FC236}">
                <a16:creationId xmlns:a16="http://schemas.microsoft.com/office/drawing/2014/main" id="{F45D5B24-3CDB-242B-0FE0-BBE40B5C9773}"/>
              </a:ext>
            </a:extLst>
          </p:cNvPr>
          <p:cNvSpPr txBox="1"/>
          <p:nvPr/>
        </p:nvSpPr>
        <p:spPr>
          <a:xfrm>
            <a:off x="288755" y="1790999"/>
            <a:ext cx="8080694" cy="830997"/>
          </a:xfrm>
          <a:prstGeom prst="rect">
            <a:avLst/>
          </a:prstGeom>
          <a:noFill/>
        </p:spPr>
        <p:txBody>
          <a:bodyPr wrap="square">
            <a:spAutoFit/>
          </a:bodyPr>
          <a:lstStyle/>
          <a:p>
            <a:pPr algn="just"/>
            <a:r>
              <a:rPr lang="en-US" altLang="ko-KR" sz="1600" dirty="0">
                <a:latin typeface="+mj-ea"/>
                <a:ea typeface="+mj-ea"/>
              </a:rPr>
              <a:t>…. One of these ladders shall be located within a protected enclosure that satisfies regulation 9.2.3.3, category (4), </a:t>
            </a:r>
            <a:r>
              <a:rPr lang="en-US" altLang="ko-KR" sz="1600" dirty="0">
                <a:solidFill>
                  <a:srgbClr val="FF0000"/>
                </a:solidFill>
                <a:latin typeface="+mj-ea"/>
                <a:ea typeface="+mj-ea"/>
              </a:rPr>
              <a:t>from the lower part of the space it serves to a safe position outside the space</a:t>
            </a:r>
            <a:r>
              <a:rPr lang="en-US" altLang="ko-KR" sz="1600" dirty="0">
                <a:latin typeface="+mj-ea"/>
                <a:ea typeface="+mj-ea"/>
              </a:rPr>
              <a:t>. ….</a:t>
            </a:r>
            <a:endParaRPr lang="ko-KR" altLang="en-US" sz="1600" dirty="0">
              <a:latin typeface="+mj-ea"/>
              <a:ea typeface="+mj-ea"/>
            </a:endParaRPr>
          </a:p>
        </p:txBody>
      </p:sp>
      <p:sp>
        <p:nvSpPr>
          <p:cNvPr id="2" name="TextBox 1">
            <a:extLst>
              <a:ext uri="{FF2B5EF4-FFF2-40B4-BE49-F238E27FC236}">
                <a16:creationId xmlns:a16="http://schemas.microsoft.com/office/drawing/2014/main" id="{E6C90356-4EC3-D947-ECC3-9ACA4D5F9FBD}"/>
              </a:ext>
            </a:extLst>
          </p:cNvPr>
          <p:cNvSpPr txBox="1"/>
          <p:nvPr/>
        </p:nvSpPr>
        <p:spPr>
          <a:xfrm>
            <a:off x="288755" y="2909232"/>
            <a:ext cx="1883785" cy="369332"/>
          </a:xfrm>
          <a:prstGeom prst="rect">
            <a:avLst/>
          </a:prstGeom>
          <a:noFill/>
        </p:spPr>
        <p:txBody>
          <a:bodyPr wrap="none" rtlCol="0">
            <a:spAutoFit/>
          </a:bodyPr>
          <a:lstStyle/>
          <a:p>
            <a:r>
              <a:rPr lang="en-US" altLang="ko-KR" dirty="0">
                <a:latin typeface="+mj-ea"/>
                <a:ea typeface="+mj-ea"/>
              </a:rPr>
              <a:t>MSC.1/Circ.1511</a:t>
            </a:r>
            <a:endParaRPr lang="ko-KR" altLang="en-US" dirty="0">
              <a:latin typeface="+mj-ea"/>
              <a:ea typeface="+mj-ea"/>
            </a:endParaRPr>
          </a:p>
        </p:txBody>
      </p:sp>
      <p:sp>
        <p:nvSpPr>
          <p:cNvPr id="4" name="TextBox 3">
            <a:extLst>
              <a:ext uri="{FF2B5EF4-FFF2-40B4-BE49-F238E27FC236}">
                <a16:creationId xmlns:a16="http://schemas.microsoft.com/office/drawing/2014/main" id="{5FF23559-6835-8A6A-87A2-F1E4D57556DE}"/>
              </a:ext>
            </a:extLst>
          </p:cNvPr>
          <p:cNvSpPr txBox="1"/>
          <p:nvPr/>
        </p:nvSpPr>
        <p:spPr>
          <a:xfrm>
            <a:off x="288755" y="3486531"/>
            <a:ext cx="7839175" cy="1200329"/>
          </a:xfrm>
          <a:prstGeom prst="rect">
            <a:avLst/>
          </a:prstGeom>
          <a:noFill/>
        </p:spPr>
        <p:txBody>
          <a:bodyPr wrap="square">
            <a:spAutoFit/>
          </a:bodyPr>
          <a:lstStyle/>
          <a:p>
            <a:pPr algn="just"/>
            <a:r>
              <a:rPr lang="en-US" altLang="ko-KR" b="0" i="0" dirty="0">
                <a:solidFill>
                  <a:srgbClr val="000000"/>
                </a:solidFill>
                <a:effectLst/>
                <a:highlight>
                  <a:srgbClr val="FFFFFF"/>
                </a:highlight>
                <a:latin typeface="+mj-ea"/>
                <a:ea typeface="+mj-ea"/>
              </a:rPr>
              <a:t>3 Machinery spaces may include working platforms and passageways, or intermediate decks at more than one deck level. In such case, </a:t>
            </a:r>
            <a:r>
              <a:rPr lang="en-US" altLang="ko-KR" b="0" i="0" dirty="0">
                <a:solidFill>
                  <a:srgbClr val="FF0000"/>
                </a:solidFill>
                <a:effectLst/>
                <a:highlight>
                  <a:srgbClr val="FFFFFF"/>
                </a:highlight>
                <a:latin typeface="+mj-ea"/>
                <a:ea typeface="+mj-ea"/>
              </a:rPr>
              <a:t>the lower part of the space should be regarded as the lowest deck level, platform or passageway </a:t>
            </a:r>
            <a:r>
              <a:rPr lang="en-US" altLang="ko-KR" b="0" i="0" dirty="0">
                <a:solidFill>
                  <a:srgbClr val="000000"/>
                </a:solidFill>
                <a:effectLst/>
                <a:highlight>
                  <a:srgbClr val="FFFFFF"/>
                </a:highlight>
                <a:latin typeface="+mj-ea"/>
                <a:ea typeface="+mj-ea"/>
              </a:rPr>
              <a:t>within the space. ….</a:t>
            </a:r>
          </a:p>
        </p:txBody>
      </p:sp>
    </p:spTree>
    <p:extLst>
      <p:ext uri="{BB962C8B-B14F-4D97-AF65-F5344CB8AC3E}">
        <p14:creationId xmlns:p14="http://schemas.microsoft.com/office/powerpoint/2010/main" val="161300197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txBox="1">
            <a:spLocks/>
          </p:cNvSpPr>
          <p:nvPr/>
        </p:nvSpPr>
        <p:spPr>
          <a:xfrm>
            <a:off x="330067" y="137849"/>
            <a:ext cx="10033133" cy="511063"/>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2800" b="1" kern="1200" spc="-50" baseline="0">
                <a:ln>
                  <a:solidFill>
                    <a:schemeClr val="accent1">
                      <a:alpha val="0"/>
                    </a:schemeClr>
                  </a:solidFill>
                </a:ln>
                <a:gradFill flip="none" rotWithShape="1">
                  <a:gsLst>
                    <a:gs pos="0">
                      <a:schemeClr val="bg1"/>
                    </a:gs>
                    <a:gs pos="100000">
                      <a:schemeClr val="accent1">
                        <a:lumMod val="40000"/>
                        <a:lumOff val="60000"/>
                      </a:schemeClr>
                    </a:gs>
                  </a:gsLst>
                  <a:lin ang="5400000" scaled="1"/>
                  <a:tileRect/>
                </a:gradFill>
                <a:effectLst>
                  <a:outerShdw blurRad="50800" dist="25400" dir="5400000" algn="t" rotWithShape="0">
                    <a:prstClr val="black">
                      <a:alpha val="50000"/>
                    </a:prstClr>
                  </a:outerShdw>
                </a:effectLst>
                <a:latin typeface="+mj-ea"/>
                <a:ea typeface="+mj-ea"/>
                <a:cs typeface="+mj-cs"/>
              </a:defRPr>
            </a:lvl1pPr>
          </a:lstStyle>
          <a:p>
            <a:pPr>
              <a:defRPr/>
            </a:pPr>
            <a:endParaRPr lang="ko-KR" altLang="en-US" dirty="0">
              <a:ln>
                <a:solidFill>
                  <a:srgbClr val="5B9BD5">
                    <a:alpha val="0"/>
                  </a:srgbClr>
                </a:solidFill>
              </a:ln>
              <a:gradFill flip="none" rotWithShape="1">
                <a:gsLst>
                  <a:gs pos="0">
                    <a:sysClr val="window" lastClr="FFFFFF"/>
                  </a:gs>
                  <a:gs pos="100000">
                    <a:srgbClr val="5B9BD5">
                      <a:lumMod val="40000"/>
                      <a:lumOff val="60000"/>
                    </a:srgbClr>
                  </a:gs>
                </a:gsLst>
                <a:lin ang="5400000" scaled="1"/>
                <a:tileRect/>
              </a:gradFill>
              <a:latin typeface="-윤고딕340"/>
            </a:endParaRPr>
          </a:p>
        </p:txBody>
      </p:sp>
      <p:pic>
        <p:nvPicPr>
          <p:cNvPr id="8" name="Picture 2" descr="http://chrislema.wpengine.netdna-cdn.com/wp-content/uploads/2011/08/question-e1347312697984.pn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2957" y="1244277"/>
            <a:ext cx="8568499" cy="3381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표 3">
            <a:extLst>
              <a:ext uri="{FF2B5EF4-FFF2-40B4-BE49-F238E27FC236}">
                <a16:creationId xmlns:a16="http://schemas.microsoft.com/office/drawing/2014/main" id="{405966E5-33CC-D22D-96AC-0CEF18508FEC}"/>
              </a:ext>
            </a:extLst>
          </p:cNvPr>
          <p:cNvGraphicFramePr>
            <a:graphicFrameLocks noGrp="1"/>
          </p:cNvGraphicFramePr>
          <p:nvPr>
            <p:extLst>
              <p:ext uri="{D42A27DB-BD31-4B8C-83A1-F6EECF244321}">
                <p14:modId xmlns:p14="http://schemas.microsoft.com/office/powerpoint/2010/main" val="572224955"/>
              </p:ext>
            </p:extLst>
          </p:nvPr>
        </p:nvGraphicFramePr>
        <p:xfrm>
          <a:off x="1962957" y="4844920"/>
          <a:ext cx="8568499" cy="1537606"/>
        </p:xfrm>
        <a:graphic>
          <a:graphicData uri="http://schemas.openxmlformats.org/drawingml/2006/table">
            <a:tbl>
              <a:tblPr firstRow="1" firstCol="1" bandRow="1"/>
              <a:tblGrid>
                <a:gridCol w="4039810">
                  <a:extLst>
                    <a:ext uri="{9D8B030D-6E8A-4147-A177-3AD203B41FA5}">
                      <a16:colId xmlns:a16="http://schemas.microsoft.com/office/drawing/2014/main" val="3961179281"/>
                    </a:ext>
                  </a:extLst>
                </a:gridCol>
                <a:gridCol w="4528689">
                  <a:extLst>
                    <a:ext uri="{9D8B030D-6E8A-4147-A177-3AD203B41FA5}">
                      <a16:colId xmlns:a16="http://schemas.microsoft.com/office/drawing/2014/main" val="2019261707"/>
                    </a:ext>
                  </a:extLst>
                </a:gridCol>
              </a:tblGrid>
              <a:tr h="619667">
                <a:tc>
                  <a:txBody>
                    <a:bodyPr/>
                    <a:lstStyle/>
                    <a:p>
                      <a:pPr algn="just" latinLnBrk="0"/>
                      <a:r>
                        <a:rPr lang="en-US" sz="1400" b="0" kern="0" dirty="0">
                          <a:solidFill>
                            <a:srgbClr val="000000"/>
                          </a:solidFill>
                          <a:effectLst/>
                          <a:latin typeface="나눔스퀘어_ac Bold" panose="020B0600000101010101" pitchFamily="50" charset="-127"/>
                          <a:ea typeface="맑은 고딕" panose="020B0503020000020004" pitchFamily="50" charset="-127"/>
                          <a:cs typeface="굴림" panose="020B0600000101010101" pitchFamily="50" charset="-127"/>
                        </a:rPr>
                        <a:t>Convention &amp; Legislation Service Team</a:t>
                      </a:r>
                      <a:endParaRPr lang="ko-KR" sz="1400" b="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p>
                      <a:pPr algn="just" latinLnBrk="0"/>
                      <a:r>
                        <a:rPr lang="en-US" sz="1200" kern="0" dirty="0">
                          <a:solidFill>
                            <a:srgbClr val="000000"/>
                          </a:solidFill>
                          <a:effectLst/>
                          <a:latin typeface="나눔스퀘어_ac Bold" panose="020B0600000101010101" pitchFamily="50" charset="-127"/>
                          <a:ea typeface="맑은 고딕" panose="020B0503020000020004" pitchFamily="50" charset="-127"/>
                          <a:cs typeface="굴림" panose="020B0600000101010101" pitchFamily="50" charset="-127"/>
                        </a:rPr>
                        <a:t> </a:t>
                      </a:r>
                      <a:endParaRPr lang="ko-KR" sz="12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8580" marR="68580" marT="0" marB="0">
                    <a:lnL>
                      <a:noFill/>
                    </a:lnL>
                    <a:lnR w="12700" cap="flat" cmpd="sng" algn="ctr">
                      <a:solidFill>
                        <a:srgbClr val="0088C7"/>
                      </a:solidFill>
                      <a:prstDash val="solid"/>
                      <a:round/>
                      <a:headEnd type="none" w="med" len="med"/>
                      <a:tailEnd type="none" w="med" len="med"/>
                    </a:lnR>
                    <a:lnT>
                      <a:noFill/>
                    </a:lnT>
                    <a:lnB>
                      <a:noFill/>
                    </a:lnB>
                  </a:tcPr>
                </a:tc>
                <a:tc rowSpan="2">
                  <a:txBody>
                    <a:bodyPr/>
                    <a:lstStyle/>
                    <a:p>
                      <a:pPr marL="96520" marR="97790" algn="just" latinLnBrk="1">
                        <a:spcAft>
                          <a:spcPts val="0"/>
                        </a:spcAft>
                      </a:pPr>
                      <a:r>
                        <a:rPr lang="en-US" sz="1200" b="1" kern="100" dirty="0">
                          <a:solidFill>
                            <a:srgbClr val="0088C7"/>
                          </a:solidFill>
                          <a:effectLst/>
                          <a:latin typeface="나눔스퀘어_ac Bold" panose="020B0600000101010101" pitchFamily="50" charset="-127"/>
                          <a:ea typeface="맑은 고딕" panose="020B0503020000020004" pitchFamily="50" charset="-127"/>
                          <a:cs typeface="Times New Roman" panose="02020603050405020304" pitchFamily="18" charset="0"/>
                        </a:rPr>
                        <a:t>Disclaimer</a:t>
                      </a:r>
                      <a:endParaRPr lang="ko-KR" sz="12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p>
                      <a:pPr marL="96520" marR="97790" algn="just" latinLnBrk="1">
                        <a:spcAft>
                          <a:spcPts val="0"/>
                        </a:spcAft>
                      </a:pPr>
                      <a:r>
                        <a:rPr lang="en-US" sz="1200" kern="100" dirty="0">
                          <a:solidFill>
                            <a:srgbClr val="0088C7"/>
                          </a:solidFill>
                          <a:effectLst/>
                          <a:latin typeface="나눔스퀘어_ac Bold" panose="020B0600000101010101" pitchFamily="50" charset="-127"/>
                          <a:ea typeface="맑은 고딕" panose="020B0503020000020004" pitchFamily="50" charset="-127"/>
                          <a:cs typeface="Times New Roman" panose="02020603050405020304" pitchFamily="18" charset="0"/>
                        </a:rPr>
                        <a:t>Although all possible efforts have been made to ensure the correctness and completeness of the contents contained in this information service, the Korean Register is not responsible for any errors or omissions made herein, nor held liable for any actions taken by any party as a result of information retrieved from this information service</a:t>
                      </a:r>
                      <a:endParaRPr lang="ko-KR" sz="12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8580" marR="68580" marT="0" marB="0" anchor="ctr">
                    <a:lnL w="12700" cap="flat" cmpd="sng" algn="ctr">
                      <a:solidFill>
                        <a:srgbClr val="0088C7"/>
                      </a:solidFill>
                      <a:prstDash val="solid"/>
                      <a:round/>
                      <a:headEnd type="none" w="med" len="med"/>
                      <a:tailEnd type="none" w="med" len="med"/>
                    </a:lnL>
                    <a:lnR w="12700" cap="flat" cmpd="sng" algn="ctr">
                      <a:solidFill>
                        <a:srgbClr val="0088C7"/>
                      </a:solidFill>
                      <a:prstDash val="solid"/>
                      <a:round/>
                      <a:headEnd type="none" w="med" len="med"/>
                      <a:tailEnd type="none" w="med" len="med"/>
                    </a:lnR>
                    <a:lnT w="12700" cap="flat" cmpd="sng" algn="ctr">
                      <a:solidFill>
                        <a:srgbClr val="0088C7"/>
                      </a:solidFill>
                      <a:prstDash val="solid"/>
                      <a:round/>
                      <a:headEnd type="none" w="med" len="med"/>
                      <a:tailEnd type="none" w="med" len="med"/>
                    </a:lnT>
                    <a:lnB w="12700" cap="flat" cmpd="sng" algn="ctr">
                      <a:solidFill>
                        <a:srgbClr val="0088C7"/>
                      </a:solidFill>
                      <a:prstDash val="solid"/>
                      <a:round/>
                      <a:headEnd type="none" w="med" len="med"/>
                      <a:tailEnd type="none" w="med" len="med"/>
                    </a:lnB>
                  </a:tcPr>
                </a:tc>
                <a:extLst>
                  <a:ext uri="{0D108BD9-81ED-4DB2-BD59-A6C34878D82A}">
                    <a16:rowId xmlns:a16="http://schemas.microsoft.com/office/drawing/2014/main" val="2667214287"/>
                  </a:ext>
                </a:extLst>
              </a:tr>
              <a:tr h="917939">
                <a:tc>
                  <a:txBody>
                    <a:bodyPr/>
                    <a:lstStyle/>
                    <a:p>
                      <a:pPr algn="just" latinLnBrk="0"/>
                      <a:r>
                        <a:rPr lang="en-US" sz="1200" kern="0" dirty="0">
                          <a:solidFill>
                            <a:srgbClr val="000000"/>
                          </a:solidFill>
                          <a:effectLst/>
                          <a:latin typeface="나눔스퀘어_ac Bold" panose="020B0600000101010101" pitchFamily="50" charset="-127"/>
                          <a:ea typeface="맑은 고딕" panose="020B0503020000020004" pitchFamily="50" charset="-127"/>
                          <a:cs typeface="굴림" panose="020B0600000101010101" pitchFamily="50" charset="-127"/>
                        </a:rPr>
                        <a:t>P.I.C: Kim Kyoungyong / Principal Surveyor                              </a:t>
                      </a:r>
                      <a:endParaRPr lang="ko-KR" sz="12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p>
                      <a:pPr algn="just" latinLnBrk="0"/>
                      <a:r>
                        <a:rPr lang="en-US" sz="1200" kern="0" dirty="0">
                          <a:solidFill>
                            <a:srgbClr val="000000"/>
                          </a:solidFill>
                          <a:effectLst/>
                          <a:latin typeface="나눔스퀘어_ac Bold" panose="020B0600000101010101" pitchFamily="50" charset="-127"/>
                          <a:ea typeface="맑은 고딕" panose="020B0503020000020004" pitchFamily="50" charset="-127"/>
                          <a:cs typeface="굴림" panose="020B0600000101010101" pitchFamily="50" charset="-127"/>
                        </a:rPr>
                        <a:t>Tel: +82 70 8799 8328</a:t>
                      </a:r>
                      <a:endParaRPr lang="ko-KR" sz="12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p>
                      <a:pPr algn="just" latinLnBrk="0"/>
                      <a:r>
                        <a:rPr lang="en-US" sz="1200" kern="0" dirty="0">
                          <a:solidFill>
                            <a:srgbClr val="000000"/>
                          </a:solidFill>
                          <a:effectLst/>
                          <a:latin typeface="나눔스퀘어_ac Bold" panose="020B0600000101010101" pitchFamily="50" charset="-127"/>
                          <a:ea typeface="맑은 고딕" panose="020B0503020000020004" pitchFamily="50" charset="-127"/>
                          <a:cs typeface="굴림" panose="020B0600000101010101" pitchFamily="50" charset="-127"/>
                        </a:rPr>
                        <a:t>Fax: +82 70 8799 8339</a:t>
                      </a:r>
                      <a:endParaRPr lang="ko-KR" sz="12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p>
                      <a:pPr algn="just" latinLnBrk="1"/>
                      <a:r>
                        <a:rPr lang="en-US" sz="1200" kern="0" dirty="0">
                          <a:solidFill>
                            <a:srgbClr val="000000"/>
                          </a:solidFill>
                          <a:effectLst/>
                          <a:latin typeface="나눔스퀘어_ac Bold" panose="020B0600000101010101" pitchFamily="50" charset="-127"/>
                          <a:ea typeface="맑은 고딕" panose="020B0503020000020004" pitchFamily="50" charset="-127"/>
                          <a:cs typeface="굴림" panose="020B0600000101010101" pitchFamily="50" charset="-127"/>
                        </a:rPr>
                        <a:t>E-mail: </a:t>
                      </a:r>
                      <a:r>
                        <a:rPr lang="en-US" sz="1200" kern="0" dirty="0">
                          <a:solidFill>
                            <a:srgbClr val="000000"/>
                          </a:solidFill>
                          <a:effectLst/>
                          <a:latin typeface="나눔스퀘어_ac Bold" panose="020B0600000101010101" pitchFamily="50" charset="-127"/>
                          <a:ea typeface="맑은 고딕" panose="020B0503020000020004" pitchFamily="50" charset="-127"/>
                          <a:cs typeface="굴림" panose="020B0600000101010101" pitchFamily="50" charset="-127"/>
                          <a:hlinkClick r:id="rId5"/>
                        </a:rPr>
                        <a:t>convention@krs.co.kr</a:t>
                      </a:r>
                      <a:r>
                        <a:rPr lang="en-US" sz="1200" kern="0" dirty="0">
                          <a:solidFill>
                            <a:srgbClr val="000000"/>
                          </a:solidFill>
                          <a:effectLst/>
                          <a:latin typeface="나눔스퀘어_ac Bold" panose="020B0600000101010101" pitchFamily="50" charset="-127"/>
                          <a:ea typeface="맑은 고딕" panose="020B0503020000020004" pitchFamily="50" charset="-127"/>
                          <a:cs typeface="굴림" panose="020B0600000101010101" pitchFamily="50" charset="-127"/>
                        </a:rPr>
                        <a:t> / </a:t>
                      </a:r>
                      <a:r>
                        <a:rPr lang="en-US" sz="1200" kern="0" dirty="0">
                          <a:solidFill>
                            <a:srgbClr val="000000"/>
                          </a:solidFill>
                          <a:effectLst/>
                          <a:latin typeface="나눔스퀘어_ac Bold" panose="020B0600000101010101" pitchFamily="50" charset="-127"/>
                          <a:ea typeface="맑은 고딕" panose="020B0503020000020004" pitchFamily="50" charset="-127"/>
                          <a:cs typeface="굴림" panose="020B0600000101010101" pitchFamily="50" charset="-127"/>
                          <a:hlinkClick r:id="rId6"/>
                        </a:rPr>
                        <a:t>kykim@krs.co.kr</a:t>
                      </a:r>
                      <a:r>
                        <a:rPr lang="en-US" sz="1200" kern="0" dirty="0">
                          <a:solidFill>
                            <a:srgbClr val="000000"/>
                          </a:solidFill>
                          <a:effectLst/>
                          <a:latin typeface="나눔스퀘어_ac Bold" panose="020B0600000101010101" pitchFamily="50" charset="-127"/>
                          <a:ea typeface="맑은 고딕" panose="020B0503020000020004" pitchFamily="50" charset="-127"/>
                          <a:cs typeface="굴림" panose="020B0600000101010101" pitchFamily="50" charset="-127"/>
                        </a:rPr>
                        <a:t> </a:t>
                      </a:r>
                      <a:endParaRPr lang="ko-KR" sz="12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8580" marR="68580" marT="0" marB="0">
                    <a:lnL>
                      <a:noFill/>
                    </a:lnL>
                    <a:lnR w="12700" cap="flat" cmpd="sng" algn="ctr">
                      <a:solidFill>
                        <a:srgbClr val="0088C7"/>
                      </a:solidFill>
                      <a:prstDash val="solid"/>
                      <a:round/>
                      <a:headEnd type="none" w="med" len="med"/>
                      <a:tailEnd type="none" w="med" len="med"/>
                    </a:lnR>
                    <a:lnT>
                      <a:noFill/>
                    </a:lnT>
                    <a:lnB>
                      <a:noFill/>
                    </a:lnB>
                  </a:tcPr>
                </a:tc>
                <a:tc vMerge="1">
                  <a:txBody>
                    <a:bodyPr/>
                    <a:lstStyle/>
                    <a:p>
                      <a:pPr latinLnBrk="1"/>
                      <a:endParaRPr lang="ko-KR" altLang="en-US"/>
                    </a:p>
                  </a:txBody>
                  <a:tcPr/>
                </a:tc>
                <a:extLst>
                  <a:ext uri="{0D108BD9-81ED-4DB2-BD59-A6C34878D82A}">
                    <a16:rowId xmlns:a16="http://schemas.microsoft.com/office/drawing/2014/main" val="507056046"/>
                  </a:ext>
                </a:extLst>
              </a:tr>
            </a:tbl>
          </a:graphicData>
        </a:graphic>
      </p:graphicFrame>
    </p:spTree>
    <p:extLst>
      <p:ext uri="{BB962C8B-B14F-4D97-AF65-F5344CB8AC3E}">
        <p14:creationId xmlns:p14="http://schemas.microsoft.com/office/powerpoint/2010/main" val="124429980"/>
      </p:ext>
    </p:extLst>
  </p:cSld>
  <p:clrMapOvr>
    <a:masterClrMapping/>
  </p:clrMapOvr>
</p:sld>
</file>

<file path=ppt/theme/theme1.xml><?xml version="1.0" encoding="utf-8"?>
<a:theme xmlns:a="http://schemas.openxmlformats.org/drawingml/2006/main" name="1_디자인 사용자 지정">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한국선급">
      <a:majorFont>
        <a:latin typeface="Myriad Pro"/>
        <a:ea typeface="-윤고딕340"/>
        <a:cs typeface=""/>
      </a:majorFont>
      <a:minorFont>
        <a:latin typeface="Myriad Pro Light"/>
        <a:ea typeface="-윤고딕320"/>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lumMod val="40000"/>
            <a:lumOff val="60000"/>
          </a:schemeClr>
        </a:solidFill>
        <a:ln>
          <a:noFill/>
        </a:ln>
      </a:spPr>
      <a:bodyPr rtlCol="0" anchor="ctr"/>
      <a:lstStyle>
        <a:defPPr algn="ctr">
          <a:defRPr b="1" dirty="0" smtClean="0">
            <a:latin typeface="맑은 고딕" panose="020B0503020000020004" pitchFamily="50" charset="-127"/>
            <a:ea typeface="맑은 고딕" panose="020B0503020000020004" pitchFamily="50" charset="-127"/>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테마2">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맑은 고딕">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테마2" id="{8BB83464-AAC1-4346-A1C2-83379FDE1755}" vid="{D37EA084-6F06-4DDE-822E-536FF517627A}"/>
    </a:ext>
  </a:extLst>
</a:theme>
</file>

<file path=ppt/theme/theme3.xml><?xml version="1.0" encoding="utf-8"?>
<a:theme xmlns:a="http://schemas.openxmlformats.org/drawingml/2006/main" name="2_디자인 사용자 지정">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한국선급">
      <a:majorFont>
        <a:latin typeface="Myriad Pro"/>
        <a:ea typeface="-윤고딕340"/>
        <a:cs typeface=""/>
      </a:majorFont>
      <a:minorFont>
        <a:latin typeface="Myriad Pro Light"/>
        <a:ea typeface="-윤고딕320"/>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lumMod val="40000"/>
            <a:lumOff val="60000"/>
          </a:schemeClr>
        </a:solidFill>
        <a:ln>
          <a:noFill/>
        </a:ln>
      </a:spPr>
      <a:bodyPr rtlCol="0" anchor="ctr"/>
      <a:lstStyle>
        <a:defPPr algn="ctr">
          <a:defRPr b="1" dirty="0" smtClean="0">
            <a:latin typeface="맑은 고딕" panose="020B0503020000020004" pitchFamily="50" charset="-127"/>
            <a:ea typeface="맑은 고딕" panose="020B0503020000020004" pitchFamily="50" charset="-127"/>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4.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자연 테마</Template>
  <TotalTime>29167</TotalTime>
  <Words>4103</Words>
  <Application>Microsoft Office PowerPoint</Application>
  <PresentationFormat>와이드스크린</PresentationFormat>
  <Paragraphs>460</Paragraphs>
  <Slides>48</Slides>
  <Notes>6</Notes>
  <HiddenSlides>0</HiddenSlides>
  <MMClips>1</MMClips>
  <ScaleCrop>false</ScaleCrop>
  <HeadingPairs>
    <vt:vector size="6" baseType="variant">
      <vt:variant>
        <vt:lpstr>사용한 글꼴</vt:lpstr>
      </vt:variant>
      <vt:variant>
        <vt:i4>12</vt:i4>
      </vt:variant>
      <vt:variant>
        <vt:lpstr>테마</vt:lpstr>
      </vt:variant>
      <vt:variant>
        <vt:i4>3</vt:i4>
      </vt:variant>
      <vt:variant>
        <vt:lpstr>슬라이드 제목</vt:lpstr>
      </vt:variant>
      <vt:variant>
        <vt:i4>48</vt:i4>
      </vt:variant>
    </vt:vector>
  </HeadingPairs>
  <TitlesOfParts>
    <vt:vector size="63" baseType="lpstr">
      <vt:lpstr>HY헤드라인M</vt:lpstr>
      <vt:lpstr>나눔고딕</vt:lpstr>
      <vt:lpstr>나눔스퀘어</vt:lpstr>
      <vt:lpstr>나눔스퀘어_ac Bold</vt:lpstr>
      <vt:lpstr>맑은 고딕</vt:lpstr>
      <vt:lpstr>-윤고딕340</vt:lpstr>
      <vt:lpstr>한양신명조</vt:lpstr>
      <vt:lpstr>Arial</vt:lpstr>
      <vt:lpstr>Calibri</vt:lpstr>
      <vt:lpstr>Times New Roman</vt:lpstr>
      <vt:lpstr>Verdana</vt:lpstr>
      <vt:lpstr>Wingdings</vt:lpstr>
      <vt:lpstr>1_디자인 사용자 지정</vt:lpstr>
      <vt:lpstr>테마2</vt:lpstr>
      <vt:lpstr>2_디자인 사용자 지정</vt:lpstr>
      <vt:lpstr>Outcome of MSC 108</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방미옥</dc:creator>
  <cp:lastModifiedBy>KWON Wooseok</cp:lastModifiedBy>
  <cp:revision>691</cp:revision>
  <cp:lastPrinted>2018-05-15T05:58:10Z</cp:lastPrinted>
  <dcterms:created xsi:type="dcterms:W3CDTF">2018-05-15T02:44:58Z</dcterms:created>
  <dcterms:modified xsi:type="dcterms:W3CDTF">2024-06-13T00:53:24Z</dcterms:modified>
</cp:coreProperties>
</file>